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2.jpeg" ContentType="image/jpeg"/>
  <Override PartName="/ppt/media/image1.png" ContentType="image/png"/>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31" name="PlaceHolder 2"/>
          <p:cNvSpPr>
            <a:spLocks noGrp="1"/>
          </p:cNvSpPr>
          <p:nvPr>
            <p:ph type="body"/>
          </p:nvPr>
        </p:nvSpPr>
        <p:spPr>
          <a:xfrm>
            <a:off x="360000" y="1980000"/>
            <a:ext cx="91800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32" name="PlaceHolder 3"/>
          <p:cNvSpPr>
            <a:spLocks noGrp="1"/>
          </p:cNvSpPr>
          <p:nvPr>
            <p:ph type="body"/>
          </p:nvPr>
        </p:nvSpPr>
        <p:spPr>
          <a:xfrm>
            <a:off x="360000" y="4424400"/>
            <a:ext cx="91800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34" name="PlaceHolder 2"/>
          <p:cNvSpPr>
            <a:spLocks noGrp="1"/>
          </p:cNvSpPr>
          <p:nvPr>
            <p:ph type="body"/>
          </p:nvPr>
        </p:nvSpPr>
        <p:spPr>
          <a:xfrm>
            <a:off x="36000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35" name="PlaceHolder 3"/>
          <p:cNvSpPr>
            <a:spLocks noGrp="1"/>
          </p:cNvSpPr>
          <p:nvPr>
            <p:ph type="body"/>
          </p:nvPr>
        </p:nvSpPr>
        <p:spPr>
          <a:xfrm>
            <a:off x="506376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36" name="PlaceHolder 4"/>
          <p:cNvSpPr>
            <a:spLocks noGrp="1"/>
          </p:cNvSpPr>
          <p:nvPr>
            <p:ph type="body"/>
          </p:nvPr>
        </p:nvSpPr>
        <p:spPr>
          <a:xfrm>
            <a:off x="5063760" y="44244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37" name="PlaceHolder 5"/>
          <p:cNvSpPr>
            <a:spLocks noGrp="1"/>
          </p:cNvSpPr>
          <p:nvPr>
            <p:ph type="body"/>
          </p:nvPr>
        </p:nvSpPr>
        <p:spPr>
          <a:xfrm>
            <a:off x="360000" y="44244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39" name="PlaceHolder 2"/>
          <p:cNvSpPr>
            <a:spLocks noGrp="1"/>
          </p:cNvSpPr>
          <p:nvPr>
            <p:ph type="body"/>
          </p:nvPr>
        </p:nvSpPr>
        <p:spPr>
          <a:xfrm>
            <a:off x="360000" y="19800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40" name="PlaceHolder 3"/>
          <p:cNvSpPr>
            <a:spLocks noGrp="1"/>
          </p:cNvSpPr>
          <p:nvPr>
            <p:ph type="body"/>
          </p:nvPr>
        </p:nvSpPr>
        <p:spPr>
          <a:xfrm>
            <a:off x="3463920" y="19800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41" name="PlaceHolder 4"/>
          <p:cNvSpPr>
            <a:spLocks noGrp="1"/>
          </p:cNvSpPr>
          <p:nvPr>
            <p:ph type="body"/>
          </p:nvPr>
        </p:nvSpPr>
        <p:spPr>
          <a:xfrm>
            <a:off x="6567480" y="19800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42" name="PlaceHolder 5"/>
          <p:cNvSpPr>
            <a:spLocks noGrp="1"/>
          </p:cNvSpPr>
          <p:nvPr>
            <p:ph type="body"/>
          </p:nvPr>
        </p:nvSpPr>
        <p:spPr>
          <a:xfrm>
            <a:off x="6567480" y="44244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43" name="PlaceHolder 6"/>
          <p:cNvSpPr>
            <a:spLocks noGrp="1"/>
          </p:cNvSpPr>
          <p:nvPr>
            <p:ph type="body"/>
          </p:nvPr>
        </p:nvSpPr>
        <p:spPr>
          <a:xfrm>
            <a:off x="3463920" y="44244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44" name="PlaceHolder 7"/>
          <p:cNvSpPr>
            <a:spLocks noGrp="1"/>
          </p:cNvSpPr>
          <p:nvPr>
            <p:ph type="body"/>
          </p:nvPr>
        </p:nvSpPr>
        <p:spPr>
          <a:xfrm>
            <a:off x="360000" y="44244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52" name="PlaceHolder 2"/>
          <p:cNvSpPr>
            <a:spLocks noGrp="1"/>
          </p:cNvSpPr>
          <p:nvPr>
            <p:ph type="subTitle"/>
          </p:nvPr>
        </p:nvSpPr>
        <p:spPr>
          <a:xfrm>
            <a:off x="360000" y="1980000"/>
            <a:ext cx="9180000" cy="4680000"/>
          </a:xfrm>
          <a:prstGeom prst="rect">
            <a:avLst/>
          </a:prstGeom>
        </p:spPr>
        <p:txBody>
          <a:bodyPr lIns="0" rIns="0" tIns="0" bIns="0"/>
          <a:p>
            <a:endParaRPr b="0" lang="en-US" sz="2600" spc="-1" strike="noStrike">
              <a:solidFill>
                <a:srgbClr val="1c1c1c"/>
              </a:solidFill>
              <a:uFill>
                <a:solidFill>
                  <a:srgbClr val="ffffff"/>
                </a:solidFill>
              </a:uFill>
              <a:latin typeface="Source Sans Pro Light"/>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54" name="PlaceHolder 2"/>
          <p:cNvSpPr>
            <a:spLocks noGrp="1"/>
          </p:cNvSpPr>
          <p:nvPr>
            <p:ph type="body"/>
          </p:nvPr>
        </p:nvSpPr>
        <p:spPr>
          <a:xfrm>
            <a:off x="360000" y="1980000"/>
            <a:ext cx="9180000" cy="4680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56" name="PlaceHolder 2"/>
          <p:cNvSpPr>
            <a:spLocks noGrp="1"/>
          </p:cNvSpPr>
          <p:nvPr>
            <p:ph type="body"/>
          </p:nvPr>
        </p:nvSpPr>
        <p:spPr>
          <a:xfrm>
            <a:off x="360000" y="1980000"/>
            <a:ext cx="4479480" cy="4680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57" name="PlaceHolder 3"/>
          <p:cNvSpPr>
            <a:spLocks noGrp="1"/>
          </p:cNvSpPr>
          <p:nvPr>
            <p:ph type="body"/>
          </p:nvPr>
        </p:nvSpPr>
        <p:spPr>
          <a:xfrm>
            <a:off x="5063760" y="1980000"/>
            <a:ext cx="4479480" cy="4680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360000" y="360000"/>
            <a:ext cx="9360000" cy="4173120"/>
          </a:xfrm>
          <a:prstGeom prst="rect">
            <a:avLst/>
          </a:prstGeom>
        </p:spPr>
        <p:txBody>
          <a:bodyPr lIns="0" rIns="0" tIns="0" bIns="0"/>
          <a:p>
            <a:endParaRPr b="0" lang="en-US" sz="2600" spc="-1" strike="noStrike">
              <a:solidFill>
                <a:srgbClr val="1c1c1c"/>
              </a:solidFill>
              <a:uFill>
                <a:solidFill>
                  <a:srgbClr val="ffffff"/>
                </a:solidFill>
              </a:uFill>
              <a:latin typeface="Source Sans Pro Light"/>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61" name="PlaceHolder 2"/>
          <p:cNvSpPr>
            <a:spLocks noGrp="1"/>
          </p:cNvSpPr>
          <p:nvPr>
            <p:ph type="body"/>
          </p:nvPr>
        </p:nvSpPr>
        <p:spPr>
          <a:xfrm>
            <a:off x="36000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62" name="PlaceHolder 3"/>
          <p:cNvSpPr>
            <a:spLocks noGrp="1"/>
          </p:cNvSpPr>
          <p:nvPr>
            <p:ph type="body"/>
          </p:nvPr>
        </p:nvSpPr>
        <p:spPr>
          <a:xfrm>
            <a:off x="360000" y="44244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63" name="PlaceHolder 4"/>
          <p:cNvSpPr>
            <a:spLocks noGrp="1"/>
          </p:cNvSpPr>
          <p:nvPr>
            <p:ph type="body"/>
          </p:nvPr>
        </p:nvSpPr>
        <p:spPr>
          <a:xfrm>
            <a:off x="5063760" y="1980000"/>
            <a:ext cx="4479480" cy="4680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10" name="PlaceHolder 2"/>
          <p:cNvSpPr>
            <a:spLocks noGrp="1"/>
          </p:cNvSpPr>
          <p:nvPr>
            <p:ph type="subTitle"/>
          </p:nvPr>
        </p:nvSpPr>
        <p:spPr>
          <a:xfrm>
            <a:off x="360000" y="1980000"/>
            <a:ext cx="9180000" cy="4680000"/>
          </a:xfrm>
          <a:prstGeom prst="rect">
            <a:avLst/>
          </a:prstGeom>
        </p:spPr>
        <p:txBody>
          <a:bodyPr lIns="0" rIns="0" tIns="0" bIns="0"/>
          <a:p>
            <a:endParaRPr b="0" lang="en-US" sz="2600" spc="-1" strike="noStrike">
              <a:solidFill>
                <a:srgbClr val="1c1c1c"/>
              </a:solidFill>
              <a:uFill>
                <a:solidFill>
                  <a:srgbClr val="ffffff"/>
                </a:solidFill>
              </a:uFill>
              <a:latin typeface="Source Sans Pro Light"/>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65" name="PlaceHolder 2"/>
          <p:cNvSpPr>
            <a:spLocks noGrp="1"/>
          </p:cNvSpPr>
          <p:nvPr>
            <p:ph type="body"/>
          </p:nvPr>
        </p:nvSpPr>
        <p:spPr>
          <a:xfrm>
            <a:off x="360000" y="1980000"/>
            <a:ext cx="4479480" cy="4680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66" name="PlaceHolder 3"/>
          <p:cNvSpPr>
            <a:spLocks noGrp="1"/>
          </p:cNvSpPr>
          <p:nvPr>
            <p:ph type="body"/>
          </p:nvPr>
        </p:nvSpPr>
        <p:spPr>
          <a:xfrm>
            <a:off x="506376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67" name="PlaceHolder 4"/>
          <p:cNvSpPr>
            <a:spLocks noGrp="1"/>
          </p:cNvSpPr>
          <p:nvPr>
            <p:ph type="body"/>
          </p:nvPr>
        </p:nvSpPr>
        <p:spPr>
          <a:xfrm>
            <a:off x="5063760" y="44244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69" name="PlaceHolder 2"/>
          <p:cNvSpPr>
            <a:spLocks noGrp="1"/>
          </p:cNvSpPr>
          <p:nvPr>
            <p:ph type="body"/>
          </p:nvPr>
        </p:nvSpPr>
        <p:spPr>
          <a:xfrm>
            <a:off x="36000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70" name="PlaceHolder 3"/>
          <p:cNvSpPr>
            <a:spLocks noGrp="1"/>
          </p:cNvSpPr>
          <p:nvPr>
            <p:ph type="body"/>
          </p:nvPr>
        </p:nvSpPr>
        <p:spPr>
          <a:xfrm>
            <a:off x="506376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71" name="PlaceHolder 4"/>
          <p:cNvSpPr>
            <a:spLocks noGrp="1"/>
          </p:cNvSpPr>
          <p:nvPr>
            <p:ph type="body"/>
          </p:nvPr>
        </p:nvSpPr>
        <p:spPr>
          <a:xfrm>
            <a:off x="360000" y="4424400"/>
            <a:ext cx="91800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73" name="PlaceHolder 2"/>
          <p:cNvSpPr>
            <a:spLocks noGrp="1"/>
          </p:cNvSpPr>
          <p:nvPr>
            <p:ph type="body"/>
          </p:nvPr>
        </p:nvSpPr>
        <p:spPr>
          <a:xfrm>
            <a:off x="360000" y="1980000"/>
            <a:ext cx="91800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74" name="PlaceHolder 3"/>
          <p:cNvSpPr>
            <a:spLocks noGrp="1"/>
          </p:cNvSpPr>
          <p:nvPr>
            <p:ph type="body"/>
          </p:nvPr>
        </p:nvSpPr>
        <p:spPr>
          <a:xfrm>
            <a:off x="360000" y="4424400"/>
            <a:ext cx="91800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76" name="PlaceHolder 2"/>
          <p:cNvSpPr>
            <a:spLocks noGrp="1"/>
          </p:cNvSpPr>
          <p:nvPr>
            <p:ph type="body"/>
          </p:nvPr>
        </p:nvSpPr>
        <p:spPr>
          <a:xfrm>
            <a:off x="36000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77" name="PlaceHolder 3"/>
          <p:cNvSpPr>
            <a:spLocks noGrp="1"/>
          </p:cNvSpPr>
          <p:nvPr>
            <p:ph type="body"/>
          </p:nvPr>
        </p:nvSpPr>
        <p:spPr>
          <a:xfrm>
            <a:off x="506376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78" name="PlaceHolder 4"/>
          <p:cNvSpPr>
            <a:spLocks noGrp="1"/>
          </p:cNvSpPr>
          <p:nvPr>
            <p:ph type="body"/>
          </p:nvPr>
        </p:nvSpPr>
        <p:spPr>
          <a:xfrm>
            <a:off x="5063760" y="44244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79" name="PlaceHolder 5"/>
          <p:cNvSpPr>
            <a:spLocks noGrp="1"/>
          </p:cNvSpPr>
          <p:nvPr>
            <p:ph type="body"/>
          </p:nvPr>
        </p:nvSpPr>
        <p:spPr>
          <a:xfrm>
            <a:off x="360000" y="44244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81" name="PlaceHolder 2"/>
          <p:cNvSpPr>
            <a:spLocks noGrp="1"/>
          </p:cNvSpPr>
          <p:nvPr>
            <p:ph type="body"/>
          </p:nvPr>
        </p:nvSpPr>
        <p:spPr>
          <a:xfrm>
            <a:off x="360000" y="19800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82" name="PlaceHolder 3"/>
          <p:cNvSpPr>
            <a:spLocks noGrp="1"/>
          </p:cNvSpPr>
          <p:nvPr>
            <p:ph type="body"/>
          </p:nvPr>
        </p:nvSpPr>
        <p:spPr>
          <a:xfrm>
            <a:off x="3463920" y="19800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83" name="PlaceHolder 4"/>
          <p:cNvSpPr>
            <a:spLocks noGrp="1"/>
          </p:cNvSpPr>
          <p:nvPr>
            <p:ph type="body"/>
          </p:nvPr>
        </p:nvSpPr>
        <p:spPr>
          <a:xfrm>
            <a:off x="6567480" y="19800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84" name="PlaceHolder 5"/>
          <p:cNvSpPr>
            <a:spLocks noGrp="1"/>
          </p:cNvSpPr>
          <p:nvPr>
            <p:ph type="body"/>
          </p:nvPr>
        </p:nvSpPr>
        <p:spPr>
          <a:xfrm>
            <a:off x="6567480" y="44244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85" name="PlaceHolder 6"/>
          <p:cNvSpPr>
            <a:spLocks noGrp="1"/>
          </p:cNvSpPr>
          <p:nvPr>
            <p:ph type="body"/>
          </p:nvPr>
        </p:nvSpPr>
        <p:spPr>
          <a:xfrm>
            <a:off x="3463920" y="44244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86" name="PlaceHolder 7"/>
          <p:cNvSpPr>
            <a:spLocks noGrp="1"/>
          </p:cNvSpPr>
          <p:nvPr>
            <p:ph type="body"/>
          </p:nvPr>
        </p:nvSpPr>
        <p:spPr>
          <a:xfrm>
            <a:off x="360000" y="4424400"/>
            <a:ext cx="29556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12" name="PlaceHolder 2"/>
          <p:cNvSpPr>
            <a:spLocks noGrp="1"/>
          </p:cNvSpPr>
          <p:nvPr>
            <p:ph type="body"/>
          </p:nvPr>
        </p:nvSpPr>
        <p:spPr>
          <a:xfrm>
            <a:off x="360000" y="1980000"/>
            <a:ext cx="9180000" cy="4680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14" name="PlaceHolder 2"/>
          <p:cNvSpPr>
            <a:spLocks noGrp="1"/>
          </p:cNvSpPr>
          <p:nvPr>
            <p:ph type="body"/>
          </p:nvPr>
        </p:nvSpPr>
        <p:spPr>
          <a:xfrm>
            <a:off x="360000" y="1980000"/>
            <a:ext cx="4479480" cy="4680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15" name="PlaceHolder 3"/>
          <p:cNvSpPr>
            <a:spLocks noGrp="1"/>
          </p:cNvSpPr>
          <p:nvPr>
            <p:ph type="body"/>
          </p:nvPr>
        </p:nvSpPr>
        <p:spPr>
          <a:xfrm>
            <a:off x="5063760" y="1980000"/>
            <a:ext cx="4479480" cy="4680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360000" y="360000"/>
            <a:ext cx="9360000" cy="4173120"/>
          </a:xfrm>
          <a:prstGeom prst="rect">
            <a:avLst/>
          </a:prstGeom>
        </p:spPr>
        <p:txBody>
          <a:bodyPr lIns="0" rIns="0" tIns="0" bIns="0"/>
          <a:p>
            <a:endParaRPr b="0" lang="en-US" sz="2600" spc="-1" strike="noStrike">
              <a:solidFill>
                <a:srgbClr val="1c1c1c"/>
              </a:solidFill>
              <a:uFill>
                <a:solidFill>
                  <a:srgbClr val="ffffff"/>
                </a:solidFill>
              </a:uFill>
              <a:latin typeface="Source Sans Pro Light"/>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19" name="PlaceHolder 2"/>
          <p:cNvSpPr>
            <a:spLocks noGrp="1"/>
          </p:cNvSpPr>
          <p:nvPr>
            <p:ph type="body"/>
          </p:nvPr>
        </p:nvSpPr>
        <p:spPr>
          <a:xfrm>
            <a:off x="36000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20" name="PlaceHolder 3"/>
          <p:cNvSpPr>
            <a:spLocks noGrp="1"/>
          </p:cNvSpPr>
          <p:nvPr>
            <p:ph type="body"/>
          </p:nvPr>
        </p:nvSpPr>
        <p:spPr>
          <a:xfrm>
            <a:off x="360000" y="44244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21" name="PlaceHolder 4"/>
          <p:cNvSpPr>
            <a:spLocks noGrp="1"/>
          </p:cNvSpPr>
          <p:nvPr>
            <p:ph type="body"/>
          </p:nvPr>
        </p:nvSpPr>
        <p:spPr>
          <a:xfrm>
            <a:off x="5063760" y="1980000"/>
            <a:ext cx="4479480" cy="4680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23" name="PlaceHolder 2"/>
          <p:cNvSpPr>
            <a:spLocks noGrp="1"/>
          </p:cNvSpPr>
          <p:nvPr>
            <p:ph type="body"/>
          </p:nvPr>
        </p:nvSpPr>
        <p:spPr>
          <a:xfrm>
            <a:off x="360000" y="1980000"/>
            <a:ext cx="4479480" cy="4680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24" name="PlaceHolder 3"/>
          <p:cNvSpPr>
            <a:spLocks noGrp="1"/>
          </p:cNvSpPr>
          <p:nvPr>
            <p:ph type="body"/>
          </p:nvPr>
        </p:nvSpPr>
        <p:spPr>
          <a:xfrm>
            <a:off x="506376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25" name="PlaceHolder 4"/>
          <p:cNvSpPr>
            <a:spLocks noGrp="1"/>
          </p:cNvSpPr>
          <p:nvPr>
            <p:ph type="body"/>
          </p:nvPr>
        </p:nvSpPr>
        <p:spPr>
          <a:xfrm>
            <a:off x="5063760" y="44244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60000" y="360000"/>
            <a:ext cx="9360000" cy="900000"/>
          </a:xfrm>
          <a:prstGeom prst="rect">
            <a:avLst/>
          </a:prstGeom>
        </p:spPr>
        <p:txBody>
          <a:bodyPr lIns="0" rIns="0" tIns="0" bIns="0" anchor="b"/>
          <a:p>
            <a:endParaRPr b="1" lang="en-US" sz="3200" spc="-1" strike="noStrike">
              <a:solidFill>
                <a:srgbClr val="ffffff"/>
              </a:solidFill>
              <a:uFill>
                <a:solidFill>
                  <a:srgbClr val="ffffff"/>
                </a:solidFill>
              </a:uFill>
              <a:latin typeface="Source Sans Pro Black"/>
            </a:endParaRPr>
          </a:p>
        </p:txBody>
      </p:sp>
      <p:sp>
        <p:nvSpPr>
          <p:cNvPr id="27" name="PlaceHolder 2"/>
          <p:cNvSpPr>
            <a:spLocks noGrp="1"/>
          </p:cNvSpPr>
          <p:nvPr>
            <p:ph type="body"/>
          </p:nvPr>
        </p:nvSpPr>
        <p:spPr>
          <a:xfrm>
            <a:off x="36000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28" name="PlaceHolder 3"/>
          <p:cNvSpPr>
            <a:spLocks noGrp="1"/>
          </p:cNvSpPr>
          <p:nvPr>
            <p:ph type="body"/>
          </p:nvPr>
        </p:nvSpPr>
        <p:spPr>
          <a:xfrm>
            <a:off x="5063760" y="1980000"/>
            <a:ext cx="447948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
        <p:nvSpPr>
          <p:cNvPr id="29" name="PlaceHolder 4"/>
          <p:cNvSpPr>
            <a:spLocks noGrp="1"/>
          </p:cNvSpPr>
          <p:nvPr>
            <p:ph type="body"/>
          </p:nvPr>
        </p:nvSpPr>
        <p:spPr>
          <a:xfrm>
            <a:off x="360000" y="4424400"/>
            <a:ext cx="9180000" cy="2232000"/>
          </a:xfrm>
          <a:prstGeom prst="rect">
            <a:avLst/>
          </a:prstGeom>
        </p:spPr>
        <p:txBody>
          <a:bodyPr lIns="0" rIns="0" tIns="0" bIns="0">
            <a:normAutofit/>
          </a:bodyPr>
          <a:p>
            <a:endParaRPr b="1" lang="en-US" sz="2600" spc="-1" strike="noStrike">
              <a:solidFill>
                <a:srgbClr val="1c1c1c"/>
              </a:solidFill>
              <a:uFill>
                <a:solidFill>
                  <a:srgbClr val="ffffff"/>
                </a:solidFill>
              </a:uFill>
              <a:latin typeface="Source Sans Pro Semibold"/>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CustomShape 1"/>
          <p:cNvSpPr/>
          <p:nvPr/>
        </p:nvSpPr>
        <p:spPr>
          <a:xfrm>
            <a:off x="0" y="180000"/>
            <a:ext cx="9720000" cy="1260000"/>
          </a:xfrm>
          <a:prstGeom prst="rect">
            <a:avLst/>
          </a:prstGeom>
          <a:solidFill>
            <a:srgbClr val="e74c3c"/>
          </a:solidFill>
          <a:ln w="72000">
            <a:noFill/>
          </a:ln>
        </p:spPr>
        <p:style>
          <a:lnRef idx="0"/>
          <a:fillRef idx="0"/>
          <a:effectRef idx="0"/>
          <a:fontRef idx="minor"/>
        </p:style>
      </p:sp>
      <p:sp>
        <p:nvSpPr>
          <p:cNvPr id="1" name="CustomShape 2"/>
          <p:cNvSpPr/>
          <p:nvPr/>
        </p:nvSpPr>
        <p:spPr>
          <a:xfrm>
            <a:off x="7560000" y="6840000"/>
            <a:ext cx="2520000" cy="540000"/>
          </a:xfrm>
          <a:prstGeom prst="rect">
            <a:avLst/>
          </a:prstGeom>
          <a:solidFill>
            <a:srgbClr val="e74c3c"/>
          </a:solidFill>
          <a:ln w="72000">
            <a:noFill/>
          </a:ln>
        </p:spPr>
        <p:style>
          <a:lnRef idx="0"/>
          <a:fillRef idx="0"/>
          <a:effectRef idx="0"/>
          <a:fontRef idx="minor"/>
        </p:style>
      </p:sp>
      <p:sp>
        <p:nvSpPr>
          <p:cNvPr id="2" name="CustomShape 3"/>
          <p:cNvSpPr/>
          <p:nvPr/>
        </p:nvSpPr>
        <p:spPr>
          <a:xfrm>
            <a:off x="900000" y="6840000"/>
            <a:ext cx="6480000" cy="540000"/>
          </a:xfrm>
          <a:prstGeom prst="rect">
            <a:avLst/>
          </a:prstGeom>
          <a:solidFill>
            <a:srgbClr val="bdc3c7"/>
          </a:solidFill>
          <a:ln w="72000">
            <a:noFill/>
          </a:ln>
        </p:spPr>
        <p:style>
          <a:lnRef idx="0"/>
          <a:fillRef idx="0"/>
          <a:effectRef idx="0"/>
          <a:fontRef idx="minor"/>
        </p:style>
      </p:sp>
      <p:sp>
        <p:nvSpPr>
          <p:cNvPr id="3" name="CustomShape 4"/>
          <p:cNvSpPr/>
          <p:nvPr/>
        </p:nvSpPr>
        <p:spPr>
          <a:xfrm>
            <a:off x="180000" y="6840000"/>
            <a:ext cx="540000" cy="540000"/>
          </a:xfrm>
          <a:prstGeom prst="rect">
            <a:avLst/>
          </a:prstGeom>
          <a:noFill/>
          <a:ln w="72000">
            <a:noFill/>
          </a:ln>
        </p:spPr>
        <p:style>
          <a:lnRef idx="0"/>
          <a:fillRef idx="0"/>
          <a:effectRef idx="0"/>
          <a:fontRef idx="minor"/>
        </p:style>
      </p:sp>
      <p:sp>
        <p:nvSpPr>
          <p:cNvPr id="4" name="PlaceHolder 5"/>
          <p:cNvSpPr>
            <a:spLocks noGrp="1"/>
          </p:cNvSpPr>
          <p:nvPr>
            <p:ph type="title"/>
          </p:nvPr>
        </p:nvSpPr>
        <p:spPr>
          <a:xfrm>
            <a:off x="360000" y="360000"/>
            <a:ext cx="9360000" cy="900000"/>
          </a:xfrm>
          <a:prstGeom prst="rect">
            <a:avLst/>
          </a:prstGeom>
        </p:spPr>
        <p:txBody>
          <a:bodyPr lIns="0" rIns="0" tIns="0" bIns="0" anchor="b"/>
          <a:p>
            <a:r>
              <a:rPr b="1" lang="en-US" sz="3200" spc="-1" strike="noStrike">
                <a:solidFill>
                  <a:srgbClr val="ffffff"/>
                </a:solidFill>
                <a:uFill>
                  <a:solidFill>
                    <a:srgbClr val="ffffff"/>
                  </a:solidFill>
                </a:uFill>
                <a:latin typeface="Source Sans Pro Black"/>
              </a:rPr>
              <a:t>Click to edit the title text format</a:t>
            </a:r>
            <a:endParaRPr b="1" lang="en-US" sz="3200" spc="-1" strike="noStrike">
              <a:solidFill>
                <a:srgbClr val="ffffff"/>
              </a:solidFill>
              <a:uFill>
                <a:solidFill>
                  <a:srgbClr val="ffffff"/>
                </a:solidFill>
              </a:uFill>
              <a:latin typeface="Source Sans Pro Black"/>
            </a:endParaRPr>
          </a:p>
        </p:txBody>
      </p:sp>
      <p:sp>
        <p:nvSpPr>
          <p:cNvPr id="5" name="PlaceHolder 6"/>
          <p:cNvSpPr>
            <a:spLocks noGrp="1"/>
          </p:cNvSpPr>
          <p:nvPr>
            <p:ph type="body"/>
          </p:nvPr>
        </p:nvSpPr>
        <p:spPr>
          <a:xfrm>
            <a:off x="360000" y="1980000"/>
            <a:ext cx="9180000" cy="4680000"/>
          </a:xfrm>
          <a:prstGeom prst="rect">
            <a:avLst/>
          </a:prstGeom>
        </p:spPr>
        <p:txBody>
          <a:bodyPr lIns="0" rIns="0" tIns="0" bIns="0">
            <a:normAutofit/>
          </a:bodyPr>
          <a:p>
            <a:pPr>
              <a:spcAft>
                <a:spcPts val="1142"/>
              </a:spcAft>
            </a:pPr>
            <a:r>
              <a:rPr b="1" lang="en-US" sz="2600" spc="-1" strike="noStrike">
                <a:solidFill>
                  <a:srgbClr val="1c1c1c"/>
                </a:solidFill>
                <a:uFill>
                  <a:solidFill>
                    <a:srgbClr val="ffffff"/>
                  </a:solidFill>
                </a:uFill>
                <a:latin typeface="Source Sans Pro Semibold"/>
              </a:rPr>
              <a:t>Click to edit the outline text format</a:t>
            </a:r>
            <a:endParaRPr b="1" lang="en-US" sz="2600" spc="-1" strike="noStrike">
              <a:solidFill>
                <a:srgbClr val="1c1c1c"/>
              </a:solidFill>
              <a:uFill>
                <a:solidFill>
                  <a:srgbClr val="ffffff"/>
                </a:solidFill>
              </a:uFill>
              <a:latin typeface="Source Sans Pro Semibold"/>
            </a:endParaRPr>
          </a:p>
          <a:p>
            <a:pPr lvl="1" marL="288000">
              <a:spcAft>
                <a:spcPts val="1134"/>
              </a:spcAft>
            </a:pPr>
            <a:r>
              <a:rPr b="0" lang="en-US" sz="2200" spc="-1" strike="noStrike">
                <a:solidFill>
                  <a:srgbClr val="1c1c1c"/>
                </a:solidFill>
                <a:uFill>
                  <a:solidFill>
                    <a:srgbClr val="ffffff"/>
                  </a:solidFill>
                </a:uFill>
                <a:latin typeface="Source Sans Pro Light"/>
              </a:rPr>
              <a:t>Second Outline Level</a:t>
            </a:r>
            <a:endParaRPr b="0" lang="en-US" sz="2200" spc="-1" strike="noStrike">
              <a:solidFill>
                <a:srgbClr val="1c1c1c"/>
              </a:solidFill>
              <a:uFill>
                <a:solidFill>
                  <a:srgbClr val="ffffff"/>
                </a:solidFill>
              </a:uFill>
              <a:latin typeface="Source Sans Pro Light"/>
            </a:endParaRPr>
          </a:p>
          <a:p>
            <a:pPr lvl="2" marL="576000">
              <a:spcAft>
                <a:spcPts val="850"/>
              </a:spcAft>
            </a:pPr>
            <a:r>
              <a:rPr b="0" lang="en-US" sz="1800" spc="-1" strike="noStrike">
                <a:solidFill>
                  <a:srgbClr val="1c1c1c"/>
                </a:solidFill>
                <a:uFill>
                  <a:solidFill>
                    <a:srgbClr val="ffffff"/>
                  </a:solidFill>
                </a:uFill>
                <a:latin typeface="Source Sans Pro Light"/>
              </a:rPr>
              <a:t>Third Outline Level</a:t>
            </a:r>
            <a:endParaRPr b="0" lang="en-US" sz="1800" spc="-1" strike="noStrike">
              <a:solidFill>
                <a:srgbClr val="1c1c1c"/>
              </a:solidFill>
              <a:uFill>
                <a:solidFill>
                  <a:srgbClr val="ffffff"/>
                </a:solidFill>
              </a:uFill>
              <a:latin typeface="Source Sans Pro Light"/>
            </a:endParaRPr>
          </a:p>
          <a:p>
            <a:pPr lvl="3" marL="864000">
              <a:spcAft>
                <a:spcPts val="567"/>
              </a:spcAft>
            </a:pPr>
            <a:r>
              <a:rPr b="0" lang="en-US" sz="1600" spc="-1" strike="noStrike">
                <a:solidFill>
                  <a:srgbClr val="1c1c1c"/>
                </a:solidFill>
                <a:uFill>
                  <a:solidFill>
                    <a:srgbClr val="ffffff"/>
                  </a:solidFill>
                </a:uFill>
                <a:latin typeface="Source Sans Pro Light"/>
              </a:rPr>
              <a:t>Fourth Outline Level</a:t>
            </a:r>
            <a:endParaRPr b="0" lang="en-US" sz="1600" spc="-1" strike="noStrike">
              <a:solidFill>
                <a:srgbClr val="1c1c1c"/>
              </a:solidFill>
              <a:uFill>
                <a:solidFill>
                  <a:srgbClr val="ffffff"/>
                </a:solidFill>
              </a:uFill>
              <a:latin typeface="Source Sans Pro Light"/>
            </a:endParaRPr>
          </a:p>
          <a:p>
            <a:pPr lvl="4" marL="1152000">
              <a:spcAft>
                <a:spcPts val="283"/>
              </a:spcAft>
            </a:pPr>
            <a:r>
              <a:rPr b="0" lang="en-US" sz="1600" spc="-1" strike="noStrike">
                <a:solidFill>
                  <a:srgbClr val="1c1c1c"/>
                </a:solidFill>
                <a:uFill>
                  <a:solidFill>
                    <a:srgbClr val="ffffff"/>
                  </a:solidFill>
                </a:uFill>
                <a:latin typeface="Source Sans Pro Light"/>
              </a:rPr>
              <a:t>Fifth Outline Level</a:t>
            </a:r>
            <a:endParaRPr b="0" lang="en-US" sz="1600" spc="-1" strike="noStrike">
              <a:solidFill>
                <a:srgbClr val="1c1c1c"/>
              </a:solidFill>
              <a:uFill>
                <a:solidFill>
                  <a:srgbClr val="ffffff"/>
                </a:solidFill>
              </a:uFill>
              <a:latin typeface="Source Sans Pro Light"/>
            </a:endParaRPr>
          </a:p>
          <a:p>
            <a:pPr lvl="5" marL="1440000">
              <a:spcAft>
                <a:spcPts val="283"/>
              </a:spcAft>
            </a:pPr>
            <a:r>
              <a:rPr b="0" lang="en-US" sz="1600" spc="-1" strike="noStrike">
                <a:solidFill>
                  <a:srgbClr val="1c1c1c"/>
                </a:solidFill>
                <a:uFill>
                  <a:solidFill>
                    <a:srgbClr val="ffffff"/>
                  </a:solidFill>
                </a:uFill>
                <a:latin typeface="Source Sans Pro Light"/>
              </a:rPr>
              <a:t>Sixth Outline Level</a:t>
            </a:r>
            <a:endParaRPr b="0" lang="en-US" sz="1600" spc="-1" strike="noStrike">
              <a:solidFill>
                <a:srgbClr val="1c1c1c"/>
              </a:solidFill>
              <a:uFill>
                <a:solidFill>
                  <a:srgbClr val="ffffff"/>
                </a:solidFill>
              </a:uFill>
              <a:latin typeface="Source Sans Pro Light"/>
            </a:endParaRPr>
          </a:p>
          <a:p>
            <a:pPr lvl="6" marL="1728000">
              <a:spcAft>
                <a:spcPts val="283"/>
              </a:spcAft>
            </a:pPr>
            <a:r>
              <a:rPr b="0" lang="en-US" sz="1600" spc="-1" strike="noStrike">
                <a:solidFill>
                  <a:srgbClr val="1c1c1c"/>
                </a:solidFill>
                <a:uFill>
                  <a:solidFill>
                    <a:srgbClr val="ffffff"/>
                  </a:solidFill>
                </a:uFill>
                <a:latin typeface="Source Sans Pro Light"/>
              </a:rPr>
              <a:t>Seventh Outline Level</a:t>
            </a:r>
            <a:endParaRPr b="0" lang="en-US" sz="1600" spc="-1" strike="noStrike">
              <a:solidFill>
                <a:srgbClr val="1c1c1c"/>
              </a:solidFill>
              <a:uFill>
                <a:solidFill>
                  <a:srgbClr val="ffffff"/>
                </a:solidFill>
              </a:uFill>
              <a:latin typeface="Source Sans Pro Light"/>
            </a:endParaRPr>
          </a:p>
        </p:txBody>
      </p:sp>
      <p:sp>
        <p:nvSpPr>
          <p:cNvPr id="6" name="PlaceHolder 7"/>
          <p:cNvSpPr>
            <a:spLocks noGrp="1"/>
          </p:cNvSpPr>
          <p:nvPr>
            <p:ph type="dt"/>
          </p:nvPr>
        </p:nvSpPr>
        <p:spPr>
          <a:xfrm>
            <a:off x="7560000" y="6840000"/>
            <a:ext cx="2340000" cy="521640"/>
          </a:xfrm>
          <a:prstGeom prst="rect">
            <a:avLst/>
          </a:prstGeom>
        </p:spPr>
        <p:txBody>
          <a:bodyPr lIns="0" rIns="0" tIns="0" bIns="0" anchor="ctr"/>
          <a:p>
            <a:pPr algn="r"/>
            <a:r>
              <a:rPr b="1" lang="en-US" sz="1800" spc="-1" strike="noStrike">
                <a:solidFill>
                  <a:srgbClr val="ffffff"/>
                </a:solidFill>
                <a:uFill>
                  <a:solidFill>
                    <a:srgbClr val="ffffff"/>
                  </a:solidFill>
                </a:uFill>
                <a:latin typeface="Source Sans Pro Black"/>
              </a:rPr>
              <a:t>&lt;date/time&gt;</a:t>
            </a:r>
            <a:endParaRPr b="1" lang="en-US" sz="1800" spc="-1" strike="noStrike">
              <a:solidFill>
                <a:srgbClr val="ffffff"/>
              </a:solidFill>
              <a:uFill>
                <a:solidFill>
                  <a:srgbClr val="ffffff"/>
                </a:solidFill>
              </a:uFill>
              <a:latin typeface="Source Sans Pro Black"/>
            </a:endParaRPr>
          </a:p>
        </p:txBody>
      </p:sp>
      <p:sp>
        <p:nvSpPr>
          <p:cNvPr id="7" name="PlaceHolder 8"/>
          <p:cNvSpPr>
            <a:spLocks noGrp="1"/>
          </p:cNvSpPr>
          <p:nvPr>
            <p:ph type="ftr"/>
          </p:nvPr>
        </p:nvSpPr>
        <p:spPr>
          <a:xfrm>
            <a:off x="1080000" y="6840000"/>
            <a:ext cx="3240000" cy="540000"/>
          </a:xfrm>
          <a:prstGeom prst="rect">
            <a:avLst/>
          </a:prstGeom>
        </p:spPr>
        <p:txBody>
          <a:bodyPr lIns="0" rIns="0" tIns="0" bIns="0" anchor="ctr"/>
          <a:p>
            <a:pPr algn="ctr"/>
            <a:r>
              <a:rPr b="1" lang="en-US" sz="1800" spc="-1" strike="noStrike">
                <a:solidFill>
                  <a:srgbClr val="ffffff"/>
                </a:solidFill>
                <a:uFill>
                  <a:solidFill>
                    <a:srgbClr val="ffffff"/>
                  </a:solidFill>
                </a:uFill>
                <a:latin typeface="Source Sans Pro Black"/>
              </a:rPr>
              <a:t>&lt;footer&gt;</a:t>
            </a:r>
            <a:endParaRPr b="1" lang="en-US" sz="1800" spc="-1" strike="noStrike">
              <a:solidFill>
                <a:srgbClr val="ffffff"/>
              </a:solidFill>
              <a:uFill>
                <a:solidFill>
                  <a:srgbClr val="ffffff"/>
                </a:solidFill>
              </a:uFill>
              <a:latin typeface="Source Sans Pro Black"/>
            </a:endParaRPr>
          </a:p>
        </p:txBody>
      </p:sp>
      <p:sp>
        <p:nvSpPr>
          <p:cNvPr id="8" name="PlaceHolder 9"/>
          <p:cNvSpPr>
            <a:spLocks noGrp="1"/>
          </p:cNvSpPr>
          <p:nvPr>
            <p:ph type="sldNum"/>
          </p:nvPr>
        </p:nvSpPr>
        <p:spPr>
          <a:xfrm>
            <a:off x="180000" y="6840000"/>
            <a:ext cx="540000" cy="540000"/>
          </a:xfrm>
          <a:prstGeom prst="rect">
            <a:avLst/>
          </a:prstGeom>
        </p:spPr>
        <p:txBody>
          <a:bodyPr lIns="0" rIns="0" tIns="0" bIns="0" anchor="ctr"/>
          <a:p>
            <a:pPr algn="ctr"/>
            <a:fld id="{96B26DB7-2059-4936-BA39-90F8A6CFBB72}" type="slidenum">
              <a:rPr b="1" lang="en-US" sz="1800" spc="-1" strike="noStrike">
                <a:solidFill>
                  <a:srgbClr val="ffffff"/>
                </a:solidFill>
                <a:uFill>
                  <a:solidFill>
                    <a:srgbClr val="ffffff"/>
                  </a:solidFill>
                </a:uFill>
                <a:latin typeface="Source Sans Pro Black"/>
              </a:rPr>
              <a:t>&lt;number&gt;</a:t>
            </a:fld>
            <a:endParaRPr b="1" lang="en-US" sz="1800" spc="-1" strike="noStrike">
              <a:solidFill>
                <a:srgbClr val="ffffff"/>
              </a:solidFill>
              <a:uFill>
                <a:solidFill>
                  <a:srgbClr val="ffffff"/>
                </a:solidFill>
              </a:uFill>
              <a:latin typeface="Source Sans Pro Black"/>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CustomShape 1"/>
          <p:cNvSpPr/>
          <p:nvPr/>
        </p:nvSpPr>
        <p:spPr>
          <a:xfrm>
            <a:off x="0" y="3150000"/>
            <a:ext cx="9720000" cy="1260000"/>
          </a:xfrm>
          <a:prstGeom prst="rect">
            <a:avLst/>
          </a:prstGeom>
          <a:solidFill>
            <a:srgbClr val="e74c3c"/>
          </a:solidFill>
          <a:ln>
            <a:noFill/>
          </a:ln>
        </p:spPr>
        <p:style>
          <a:lnRef idx="0"/>
          <a:fillRef idx="0"/>
          <a:effectRef idx="0"/>
          <a:fontRef idx="minor"/>
        </p:style>
      </p:sp>
      <p:sp>
        <p:nvSpPr>
          <p:cNvPr id="46" name="PlaceHolder 2"/>
          <p:cNvSpPr>
            <a:spLocks noGrp="1"/>
          </p:cNvSpPr>
          <p:nvPr>
            <p:ph type="title"/>
          </p:nvPr>
        </p:nvSpPr>
        <p:spPr>
          <a:xfrm>
            <a:off x="360000" y="3330000"/>
            <a:ext cx="9360000" cy="900000"/>
          </a:xfrm>
          <a:prstGeom prst="rect">
            <a:avLst/>
          </a:prstGeom>
        </p:spPr>
        <p:txBody>
          <a:bodyPr lIns="0" rIns="0" tIns="0" bIns="0" anchor="b"/>
          <a:p>
            <a:r>
              <a:rPr b="1" lang="en-US" sz="3200" spc="-1" strike="noStrike">
                <a:solidFill>
                  <a:srgbClr val="ffffff"/>
                </a:solidFill>
                <a:uFill>
                  <a:solidFill>
                    <a:srgbClr val="ffffff"/>
                  </a:solidFill>
                </a:uFill>
                <a:latin typeface="Source Sans Pro Black"/>
              </a:rPr>
              <a:t>Click to edit the title text format</a:t>
            </a:r>
            <a:endParaRPr b="1" lang="en-US" sz="3200" spc="-1" strike="noStrike">
              <a:solidFill>
                <a:srgbClr val="ffffff"/>
              </a:solidFill>
              <a:uFill>
                <a:solidFill>
                  <a:srgbClr val="ffffff"/>
                </a:solidFill>
              </a:uFill>
              <a:latin typeface="Source Sans Pro Black"/>
            </a:endParaRPr>
          </a:p>
        </p:txBody>
      </p:sp>
      <p:sp>
        <p:nvSpPr>
          <p:cNvPr id="47" name="PlaceHolder 3"/>
          <p:cNvSpPr>
            <a:spLocks noGrp="1"/>
          </p:cNvSpPr>
          <p:nvPr>
            <p:ph type="body"/>
          </p:nvPr>
        </p:nvSpPr>
        <p:spPr>
          <a:xfrm>
            <a:off x="540000" y="4680000"/>
            <a:ext cx="9180000" cy="2520000"/>
          </a:xfrm>
          <a:prstGeom prst="rect">
            <a:avLst/>
          </a:prstGeom>
        </p:spPr>
        <p:txBody>
          <a:bodyPr lIns="0" rIns="0" tIns="0" bIns="0">
            <a:normAutofit/>
          </a:bodyPr>
          <a:p>
            <a:pPr>
              <a:spcAft>
                <a:spcPts val="1142"/>
              </a:spcAft>
            </a:pPr>
            <a:r>
              <a:rPr b="1" lang="en-US" sz="2600" spc="-1" strike="noStrike">
                <a:solidFill>
                  <a:srgbClr val="1c1c1c"/>
                </a:solidFill>
                <a:uFill>
                  <a:solidFill>
                    <a:srgbClr val="ffffff"/>
                  </a:solidFill>
                </a:uFill>
                <a:latin typeface="Source Sans Pro Semibold"/>
              </a:rPr>
              <a:t>Click to edit the outline text format</a:t>
            </a:r>
            <a:endParaRPr b="1" lang="en-US" sz="2600" spc="-1" strike="noStrike">
              <a:solidFill>
                <a:srgbClr val="1c1c1c"/>
              </a:solidFill>
              <a:uFill>
                <a:solidFill>
                  <a:srgbClr val="ffffff"/>
                </a:solidFill>
              </a:uFill>
              <a:latin typeface="Source Sans Pro Semibold"/>
            </a:endParaRPr>
          </a:p>
          <a:p>
            <a:pPr lvl="1" marL="288000">
              <a:spcAft>
                <a:spcPts val="1131"/>
              </a:spcAft>
            </a:pPr>
            <a:r>
              <a:rPr b="0" lang="en-US" sz="2200" spc="-1" strike="noStrike">
                <a:solidFill>
                  <a:srgbClr val="1c1c1c"/>
                </a:solidFill>
                <a:uFill>
                  <a:solidFill>
                    <a:srgbClr val="ffffff"/>
                  </a:solidFill>
                </a:uFill>
                <a:latin typeface="Source Sans Pro Light"/>
              </a:rPr>
              <a:t>Second Outline Level</a:t>
            </a:r>
            <a:endParaRPr b="0" lang="en-US" sz="2200" spc="-1" strike="noStrike">
              <a:solidFill>
                <a:srgbClr val="1c1c1c"/>
              </a:solidFill>
              <a:uFill>
                <a:solidFill>
                  <a:srgbClr val="ffffff"/>
                </a:solidFill>
              </a:uFill>
              <a:latin typeface="Source Sans Pro Light"/>
            </a:endParaRPr>
          </a:p>
          <a:p>
            <a:pPr lvl="2" marL="576000">
              <a:spcAft>
                <a:spcPts val="850"/>
              </a:spcAft>
            </a:pPr>
            <a:r>
              <a:rPr b="0" lang="en-US" sz="1800" spc="-1" strike="noStrike">
                <a:solidFill>
                  <a:srgbClr val="1c1c1c"/>
                </a:solidFill>
                <a:uFill>
                  <a:solidFill>
                    <a:srgbClr val="ffffff"/>
                  </a:solidFill>
                </a:uFill>
                <a:latin typeface="Source Sans Pro Light"/>
              </a:rPr>
              <a:t>Third Outline Level</a:t>
            </a:r>
            <a:endParaRPr b="0" lang="en-US" sz="1800" spc="-1" strike="noStrike">
              <a:solidFill>
                <a:srgbClr val="1c1c1c"/>
              </a:solidFill>
              <a:uFill>
                <a:solidFill>
                  <a:srgbClr val="ffffff"/>
                </a:solidFill>
              </a:uFill>
              <a:latin typeface="Source Sans Pro Light"/>
            </a:endParaRPr>
          </a:p>
          <a:p>
            <a:pPr lvl="3" marL="864000">
              <a:spcAft>
                <a:spcPts val="567"/>
              </a:spcAft>
            </a:pPr>
            <a:r>
              <a:rPr b="0" lang="en-US" sz="1600" spc="-1" strike="noStrike">
                <a:solidFill>
                  <a:srgbClr val="1c1c1c"/>
                </a:solidFill>
                <a:uFill>
                  <a:solidFill>
                    <a:srgbClr val="ffffff"/>
                  </a:solidFill>
                </a:uFill>
                <a:latin typeface="Source Sans Pro Light"/>
              </a:rPr>
              <a:t>Fourth Outline Level</a:t>
            </a:r>
            <a:endParaRPr b="0" lang="en-US" sz="1600" spc="-1" strike="noStrike">
              <a:solidFill>
                <a:srgbClr val="1c1c1c"/>
              </a:solidFill>
              <a:uFill>
                <a:solidFill>
                  <a:srgbClr val="ffffff"/>
                </a:solidFill>
              </a:uFill>
              <a:latin typeface="Source Sans Pro Light"/>
            </a:endParaRPr>
          </a:p>
          <a:p>
            <a:pPr lvl="4" marL="1152000">
              <a:spcAft>
                <a:spcPts val="283"/>
              </a:spcAft>
            </a:pPr>
            <a:r>
              <a:rPr b="0" lang="en-US" sz="1600" spc="-1" strike="noStrike">
                <a:solidFill>
                  <a:srgbClr val="1c1c1c"/>
                </a:solidFill>
                <a:uFill>
                  <a:solidFill>
                    <a:srgbClr val="ffffff"/>
                  </a:solidFill>
                </a:uFill>
                <a:latin typeface="Source Sans Pro Light"/>
              </a:rPr>
              <a:t>Fifth Outline Level</a:t>
            </a:r>
            <a:endParaRPr b="0" lang="en-US" sz="1600" spc="-1" strike="noStrike">
              <a:solidFill>
                <a:srgbClr val="1c1c1c"/>
              </a:solidFill>
              <a:uFill>
                <a:solidFill>
                  <a:srgbClr val="ffffff"/>
                </a:solidFill>
              </a:uFill>
              <a:latin typeface="Source Sans Pro Light"/>
            </a:endParaRPr>
          </a:p>
          <a:p>
            <a:pPr lvl="5" marL="1440000">
              <a:spcAft>
                <a:spcPts val="283"/>
              </a:spcAft>
            </a:pPr>
            <a:r>
              <a:rPr b="0" lang="en-US" sz="1600" spc="-1" strike="noStrike">
                <a:solidFill>
                  <a:srgbClr val="1c1c1c"/>
                </a:solidFill>
                <a:uFill>
                  <a:solidFill>
                    <a:srgbClr val="ffffff"/>
                  </a:solidFill>
                </a:uFill>
                <a:latin typeface="Source Sans Pro Light"/>
              </a:rPr>
              <a:t>Sixth Outline Level</a:t>
            </a:r>
            <a:endParaRPr b="0" lang="en-US" sz="1600" spc="-1" strike="noStrike">
              <a:solidFill>
                <a:srgbClr val="1c1c1c"/>
              </a:solidFill>
              <a:uFill>
                <a:solidFill>
                  <a:srgbClr val="ffffff"/>
                </a:solidFill>
              </a:uFill>
              <a:latin typeface="Source Sans Pro Light"/>
            </a:endParaRPr>
          </a:p>
          <a:p>
            <a:pPr lvl="6" marL="1728000">
              <a:spcAft>
                <a:spcPts val="283"/>
              </a:spcAft>
            </a:pPr>
            <a:r>
              <a:rPr b="0" lang="en-US" sz="1600" spc="-1" strike="noStrike">
                <a:solidFill>
                  <a:srgbClr val="1c1c1c"/>
                </a:solidFill>
                <a:uFill>
                  <a:solidFill>
                    <a:srgbClr val="ffffff"/>
                  </a:solidFill>
                </a:uFill>
                <a:latin typeface="Source Sans Pro Light"/>
              </a:rPr>
              <a:t>Seventh Outline Level</a:t>
            </a:r>
            <a:endParaRPr b="0" lang="en-US" sz="1600" spc="-1" strike="noStrike">
              <a:solidFill>
                <a:srgbClr val="1c1c1c"/>
              </a:solidFill>
              <a:uFill>
                <a:solidFill>
                  <a:srgbClr val="ffffff"/>
                </a:solidFill>
              </a:uFill>
              <a:latin typeface="Source Sans Pro Light"/>
            </a:endParaRPr>
          </a:p>
        </p:txBody>
      </p:sp>
      <p:sp>
        <p:nvSpPr>
          <p:cNvPr id="48" name="PlaceHolder 4"/>
          <p:cNvSpPr>
            <a:spLocks noGrp="1"/>
          </p:cNvSpPr>
          <p:nvPr>
            <p:ph type="dt"/>
          </p:nvPr>
        </p:nvSpPr>
        <p:spPr>
          <a:xfrm>
            <a:off x="7560000" y="6840000"/>
            <a:ext cx="2340000" cy="540000"/>
          </a:xfrm>
          <a:prstGeom prst="rect">
            <a:avLst/>
          </a:prstGeom>
        </p:spPr>
        <p:txBody>
          <a:bodyPr lIns="0" rIns="0" tIns="0" bIns="0" anchor="ctr"/>
          <a:p>
            <a:r>
              <a:rPr b="1" lang="en-US" sz="1800" spc="-1" strike="noStrike">
                <a:solidFill>
                  <a:srgbClr val="e74c3c"/>
                </a:solidFill>
                <a:uFill>
                  <a:solidFill>
                    <a:srgbClr val="ffffff"/>
                  </a:solidFill>
                </a:uFill>
                <a:latin typeface="Source Sans Pro Black"/>
              </a:rPr>
              <a:t>&lt;date/time&gt;</a:t>
            </a:r>
            <a:endParaRPr b="1" lang="en-US" sz="1800" spc="-1" strike="noStrike">
              <a:solidFill>
                <a:srgbClr val="e74c3c"/>
              </a:solidFill>
              <a:uFill>
                <a:solidFill>
                  <a:srgbClr val="ffffff"/>
                </a:solidFill>
              </a:uFill>
              <a:latin typeface="Source Sans Pro Black"/>
            </a:endParaRPr>
          </a:p>
        </p:txBody>
      </p:sp>
      <p:sp>
        <p:nvSpPr>
          <p:cNvPr id="49" name="PlaceHolder 5"/>
          <p:cNvSpPr>
            <a:spLocks noGrp="1"/>
          </p:cNvSpPr>
          <p:nvPr>
            <p:ph type="ftr"/>
          </p:nvPr>
        </p:nvSpPr>
        <p:spPr>
          <a:xfrm>
            <a:off x="1080000" y="6840000"/>
            <a:ext cx="3240000" cy="540000"/>
          </a:xfrm>
          <a:prstGeom prst="rect">
            <a:avLst/>
          </a:prstGeom>
        </p:spPr>
        <p:txBody>
          <a:bodyPr lIns="0" rIns="0" tIns="0" bIns="0" anchor="ctr"/>
          <a:p>
            <a:pPr algn="ctr"/>
            <a:r>
              <a:rPr b="1" lang="en-US" sz="1800" spc="-1" strike="noStrike">
                <a:solidFill>
                  <a:srgbClr val="e74c3c"/>
                </a:solidFill>
                <a:uFill>
                  <a:solidFill>
                    <a:srgbClr val="ffffff"/>
                  </a:solidFill>
                </a:uFill>
                <a:latin typeface="Source Sans Pro Black"/>
              </a:rPr>
              <a:t>&lt;footer&gt;</a:t>
            </a:r>
            <a:endParaRPr b="1" lang="en-US" sz="1800" spc="-1" strike="noStrike">
              <a:solidFill>
                <a:srgbClr val="e74c3c"/>
              </a:solidFill>
              <a:uFill>
                <a:solidFill>
                  <a:srgbClr val="ffffff"/>
                </a:solidFill>
              </a:uFill>
              <a:latin typeface="Source Sans Pro Black"/>
            </a:endParaRPr>
          </a:p>
        </p:txBody>
      </p:sp>
      <p:sp>
        <p:nvSpPr>
          <p:cNvPr id="50" name="PlaceHolder 6"/>
          <p:cNvSpPr>
            <a:spLocks noGrp="1"/>
          </p:cNvSpPr>
          <p:nvPr>
            <p:ph type="sldNum"/>
          </p:nvPr>
        </p:nvSpPr>
        <p:spPr>
          <a:xfrm>
            <a:off x="180000" y="6840000"/>
            <a:ext cx="540000" cy="540000"/>
          </a:xfrm>
          <a:prstGeom prst="rect">
            <a:avLst/>
          </a:prstGeom>
        </p:spPr>
        <p:txBody>
          <a:bodyPr lIns="0" rIns="0" tIns="0" bIns="0"/>
          <a:p>
            <a:pPr algn="r"/>
            <a:fld id="{3C2755DF-FEF1-4900-A957-58C5349B07B2}" type="slidenum">
              <a:rPr b="1" lang="en-US" sz="1800" spc="-1" strike="noStrike">
                <a:solidFill>
                  <a:srgbClr val="e74c3c"/>
                </a:solidFill>
                <a:uFill>
                  <a:solidFill>
                    <a:srgbClr val="ffffff"/>
                  </a:solidFill>
                </a:uFill>
                <a:latin typeface="Source Sans Pro Black"/>
              </a:rPr>
              <a:t>&lt;number&gt;</a:t>
            </a:fld>
            <a:endParaRPr b="1" lang="en-US" sz="1800" spc="-1" strike="noStrike">
              <a:solidFill>
                <a:srgbClr val="e74c3c"/>
              </a:solidFill>
              <a:uFill>
                <a:solidFill>
                  <a:srgbClr val="ffffff"/>
                </a:solidFill>
              </a:uFill>
              <a:latin typeface="Source Sans Pro Black"/>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4.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360000" y="3330000"/>
            <a:ext cx="9360000" cy="900000"/>
          </a:xfrm>
          <a:prstGeom prst="rect">
            <a:avLst/>
          </a:prstGeom>
          <a:noFill/>
          <a:ln>
            <a:noFill/>
          </a:ln>
        </p:spPr>
        <p:txBody>
          <a:bodyPr lIns="0" rIns="0" tIns="0" bIns="0" anchor="b"/>
          <a:p>
            <a:r>
              <a:rPr b="1" lang="en-US" sz="3200" spc="-1" strike="noStrike">
                <a:solidFill>
                  <a:srgbClr val="ffffff"/>
                </a:solidFill>
                <a:uFill>
                  <a:solidFill>
                    <a:srgbClr val="ffffff"/>
                  </a:solidFill>
                </a:uFill>
                <a:latin typeface="Source Sans Pro Black"/>
              </a:rPr>
              <a:t>DigForASP WG4 meeting, Trieste, IT, </a:t>
            </a:r>
            <a:br/>
            <a:r>
              <a:rPr b="1" lang="en-US" sz="3200" spc="-1" strike="noStrike">
                <a:solidFill>
                  <a:srgbClr val="ffffff"/>
                </a:solidFill>
                <a:uFill>
                  <a:solidFill>
                    <a:srgbClr val="ffffff"/>
                  </a:solidFill>
                </a:uFill>
                <a:latin typeface="Source Sans Pro Black"/>
              </a:rPr>
              <a:t>the 18</a:t>
            </a:r>
            <a:r>
              <a:rPr b="1" lang="en-US" sz="3200" spc="-1" strike="noStrike" baseline="101000">
                <a:solidFill>
                  <a:srgbClr val="ffffff"/>
                </a:solidFill>
                <a:uFill>
                  <a:solidFill>
                    <a:srgbClr val="ffffff"/>
                  </a:solidFill>
                </a:uFill>
                <a:latin typeface="Source Sans Pro Black"/>
              </a:rPr>
              <a:t>th</a:t>
            </a:r>
            <a:r>
              <a:rPr b="1" lang="en-US" sz="3200" spc="-1" strike="noStrike">
                <a:solidFill>
                  <a:srgbClr val="ffffff"/>
                </a:solidFill>
                <a:uFill>
                  <a:solidFill>
                    <a:srgbClr val="ffffff"/>
                  </a:solidFill>
                </a:uFill>
                <a:latin typeface="Source Sans Pro Black"/>
              </a:rPr>
              <a:t> and 19</a:t>
            </a:r>
            <a:r>
              <a:rPr b="1" lang="en-US" sz="3200" spc="-1" strike="noStrike" baseline="101000">
                <a:solidFill>
                  <a:srgbClr val="ffffff"/>
                </a:solidFill>
                <a:uFill>
                  <a:solidFill>
                    <a:srgbClr val="ffffff"/>
                  </a:solidFill>
                </a:uFill>
                <a:latin typeface="Source Sans Pro Black"/>
              </a:rPr>
              <a:t>th</a:t>
            </a:r>
            <a:r>
              <a:rPr b="1" lang="en-US" sz="3200" spc="-1" strike="noStrike">
                <a:solidFill>
                  <a:srgbClr val="ffffff"/>
                </a:solidFill>
                <a:uFill>
                  <a:solidFill>
                    <a:srgbClr val="ffffff"/>
                  </a:solidFill>
                </a:uFill>
                <a:latin typeface="Source Sans Pro Black"/>
              </a:rPr>
              <a:t> of June 2019</a:t>
            </a:r>
            <a:endParaRPr b="1" lang="en-US" sz="3200" spc="-1" strike="noStrike">
              <a:solidFill>
                <a:srgbClr val="ffffff"/>
              </a:solidFill>
              <a:uFill>
                <a:solidFill>
                  <a:srgbClr val="ffffff"/>
                </a:solidFill>
              </a:uFill>
              <a:latin typeface="Source Sans Pro Black"/>
            </a:endParaRPr>
          </a:p>
        </p:txBody>
      </p:sp>
      <p:sp>
        <p:nvSpPr>
          <p:cNvPr id="88" name="TextShape 2"/>
          <p:cNvSpPr txBox="1"/>
          <p:nvPr/>
        </p:nvSpPr>
        <p:spPr>
          <a:xfrm>
            <a:off x="540000" y="4680000"/>
            <a:ext cx="9180000" cy="2520000"/>
          </a:xfrm>
          <a:prstGeom prst="rect">
            <a:avLst/>
          </a:prstGeom>
          <a:noFill/>
          <a:ln>
            <a:noFill/>
          </a:ln>
        </p:spPr>
        <p:txBody>
          <a:bodyPr lIns="0" rIns="0" tIns="0" bIns="0"/>
          <a:p>
            <a:r>
              <a:rPr b="1" lang="en-US" sz="2200" spc="-1" strike="noStrike">
                <a:solidFill>
                  <a:srgbClr val="1c1c1c"/>
                </a:solidFill>
                <a:uFill>
                  <a:solidFill>
                    <a:srgbClr val="ffffff"/>
                  </a:solidFill>
                </a:uFill>
                <a:latin typeface="Source Sans Pro Light"/>
              </a:rPr>
              <a:t>Please put your </a:t>
            </a:r>
            <a:r>
              <a:rPr b="1" lang="en-US" sz="2200" spc="-1" strike="noStrike">
                <a:solidFill>
                  <a:srgbClr val="1c1c1c"/>
                </a:solidFill>
                <a:uFill>
                  <a:solidFill>
                    <a:srgbClr val="ffffff"/>
                  </a:solidFill>
                </a:uFill>
                <a:latin typeface="Source Sans Pro Light"/>
              </a:rPr>
              <a:t>name, family name, affiliation and email address here</a:t>
            </a:r>
            <a:endParaRPr b="0" lang="en-US" sz="2200" spc="-1" strike="noStrike">
              <a:solidFill>
                <a:srgbClr val="1c1c1c"/>
              </a:solidFill>
              <a:uFill>
                <a:solidFill>
                  <a:srgbClr val="ffffff"/>
                </a:solidFill>
              </a:uFill>
              <a:latin typeface="Source Sans Pro Light"/>
            </a:endParaRPr>
          </a:p>
        </p:txBody>
      </p:sp>
      <p:pic>
        <p:nvPicPr>
          <p:cNvPr id="89" name="" descr=""/>
          <p:cNvPicPr/>
          <p:nvPr/>
        </p:nvPicPr>
        <p:blipFill>
          <a:blip r:embed="rId1"/>
          <a:stretch/>
        </p:blipFill>
        <p:spPr>
          <a:xfrm>
            <a:off x="-88920" y="375840"/>
            <a:ext cx="7916760" cy="2296080"/>
          </a:xfrm>
          <a:prstGeom prst="rect">
            <a:avLst/>
          </a:prstGeom>
          <a:ln>
            <a:noFill/>
          </a:ln>
        </p:spPr>
      </p:pic>
      <p:pic>
        <p:nvPicPr>
          <p:cNvPr id="90" name="" descr=""/>
          <p:cNvPicPr/>
          <p:nvPr/>
        </p:nvPicPr>
        <p:blipFill>
          <a:blip r:embed="rId2"/>
          <a:stretch/>
        </p:blipFill>
        <p:spPr>
          <a:xfrm>
            <a:off x="7808040" y="546120"/>
            <a:ext cx="2028240" cy="201708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360000" y="360000"/>
            <a:ext cx="9360000" cy="900000"/>
          </a:xfrm>
          <a:prstGeom prst="rect">
            <a:avLst/>
          </a:prstGeom>
          <a:noFill/>
          <a:ln>
            <a:noFill/>
          </a:ln>
        </p:spPr>
        <p:txBody>
          <a:bodyPr lIns="0" rIns="0" tIns="0" bIns="0" anchor="b"/>
          <a:p>
            <a:r>
              <a:rPr b="1" lang="en-US" sz="3200" spc="-1" strike="noStrike">
                <a:solidFill>
                  <a:srgbClr val="ffffff"/>
                </a:solidFill>
                <a:uFill>
                  <a:solidFill>
                    <a:srgbClr val="ffffff"/>
                  </a:solidFill>
                </a:uFill>
                <a:latin typeface="Source Sans Pro Black"/>
              </a:rPr>
              <a:t>About me [2 minutes]</a:t>
            </a:r>
            <a:endParaRPr b="1" lang="en-US" sz="3200" spc="-1" strike="noStrike">
              <a:solidFill>
                <a:srgbClr val="ffffff"/>
              </a:solidFill>
              <a:uFill>
                <a:solidFill>
                  <a:srgbClr val="ffffff"/>
                </a:solidFill>
              </a:uFill>
              <a:latin typeface="Source Sans Pro Black"/>
            </a:endParaRPr>
          </a:p>
        </p:txBody>
      </p:sp>
      <p:sp>
        <p:nvSpPr>
          <p:cNvPr id="92" name="TextShape 2"/>
          <p:cNvSpPr txBox="1"/>
          <p:nvPr/>
        </p:nvSpPr>
        <p:spPr>
          <a:xfrm>
            <a:off x="360000" y="1980000"/>
            <a:ext cx="9180000" cy="4680000"/>
          </a:xfrm>
          <a:prstGeom prst="rect">
            <a:avLst/>
          </a:prstGeom>
          <a:noFill/>
          <a:ln>
            <a:noFill/>
          </a:ln>
        </p:spPr>
        <p:txBody>
          <a:bodyPr lIns="0" rIns="0" tIns="0" bIns="0">
            <a:normAutofit/>
          </a:bodyPr>
          <a:p>
            <a:pPr>
              <a:spcAft>
                <a:spcPts val="1142"/>
              </a:spcAft>
            </a:pPr>
            <a:r>
              <a:rPr b="1" lang="en-US" sz="2600" spc="-1" strike="noStrike">
                <a:solidFill>
                  <a:srgbClr val="1c1c1c"/>
                </a:solidFill>
                <a:uFill>
                  <a:solidFill>
                    <a:srgbClr val="ffffff"/>
                  </a:solidFill>
                </a:uFill>
                <a:latin typeface="Source Sans Pro Semibold"/>
              </a:rPr>
              <a:t>Please tell us a</a:t>
            </a:r>
            <a:r>
              <a:rPr b="1" lang="en-US" sz="2600" spc="-1" strike="noStrike">
                <a:solidFill>
                  <a:srgbClr val="1c1c1c"/>
                </a:solidFill>
                <a:uFill>
                  <a:solidFill>
                    <a:srgbClr val="ffffff"/>
                  </a:solidFill>
                </a:uFill>
                <a:latin typeface="Source Sans Pro Semibold"/>
              </a:rPr>
              <a:t> few facts about you and your </a:t>
            </a:r>
            <a:r>
              <a:rPr b="1" lang="en-US" sz="2600" spc="-1" strike="noStrike">
                <a:solidFill>
                  <a:srgbClr val="1c1c1c"/>
                </a:solidFill>
                <a:uFill>
                  <a:solidFill>
                    <a:srgbClr val="ffffff"/>
                  </a:solidFill>
                </a:uFill>
                <a:latin typeface="Source Sans Pro Semibold"/>
              </a:rPr>
              <a:t>research interests, which are relevant for </a:t>
            </a:r>
            <a:r>
              <a:rPr b="1" lang="en-US" sz="2600" spc="-1" strike="noStrike">
                <a:solidFill>
                  <a:srgbClr val="1c1c1c"/>
                </a:solidFill>
                <a:uFill>
                  <a:solidFill>
                    <a:srgbClr val="ffffff"/>
                  </a:solidFill>
                </a:uFill>
                <a:latin typeface="Source Sans Pro Semibold"/>
              </a:rPr>
              <a:t>DigForASP WG4</a:t>
            </a:r>
            <a:endParaRPr b="1" lang="en-US" sz="2600" spc="-1" strike="noStrike">
              <a:solidFill>
                <a:srgbClr val="1c1c1c"/>
              </a:solidFill>
              <a:uFill>
                <a:solidFill>
                  <a:srgbClr val="ffffff"/>
                </a:solidFill>
              </a:uFill>
              <a:latin typeface="Source Sans Pro Semibold"/>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360000" y="360000"/>
            <a:ext cx="9360000" cy="900000"/>
          </a:xfrm>
          <a:prstGeom prst="rect">
            <a:avLst/>
          </a:prstGeom>
          <a:noFill/>
          <a:ln>
            <a:noFill/>
          </a:ln>
        </p:spPr>
        <p:txBody>
          <a:bodyPr lIns="0" rIns="0" tIns="0" bIns="0" anchor="b"/>
          <a:p>
            <a:pPr>
              <a:lnSpc>
                <a:spcPct val="100000"/>
              </a:lnSpc>
            </a:pPr>
            <a:r>
              <a:rPr b="1" lang="en-US" sz="3200" spc="-1" strike="noStrike">
                <a:solidFill>
                  <a:srgbClr val="ffffff"/>
                </a:solidFill>
                <a:uFill>
                  <a:solidFill>
                    <a:srgbClr val="ffffff"/>
                  </a:solidFill>
                </a:uFill>
                <a:latin typeface="Source Sans Pro Black"/>
                <a:ea typeface="DejaVu Sans"/>
              </a:rPr>
              <a:t>How to achieve the WG4 final goal: introduction [2 minutes]</a:t>
            </a:r>
            <a:endParaRPr b="1" lang="en-US" sz="3200" spc="-1" strike="noStrike">
              <a:solidFill>
                <a:srgbClr val="ffffff"/>
              </a:solidFill>
              <a:uFill>
                <a:solidFill>
                  <a:srgbClr val="ffffff"/>
                </a:solidFill>
              </a:uFill>
              <a:latin typeface="Source Sans Pro Black"/>
            </a:endParaRPr>
          </a:p>
        </p:txBody>
      </p:sp>
      <p:sp>
        <p:nvSpPr>
          <p:cNvPr id="94" name="TextShape 2"/>
          <p:cNvSpPr txBox="1"/>
          <p:nvPr/>
        </p:nvSpPr>
        <p:spPr>
          <a:xfrm>
            <a:off x="360000" y="1980000"/>
            <a:ext cx="9180000" cy="5643720"/>
          </a:xfrm>
          <a:prstGeom prst="rect">
            <a:avLst/>
          </a:prstGeom>
          <a:noFill/>
          <a:ln>
            <a:noFill/>
          </a:ln>
        </p:spPr>
        <p:txBody>
          <a:bodyPr lIns="0" rIns="0" tIns="0" bIns="0"/>
          <a:p>
            <a:pPr>
              <a:spcAft>
                <a:spcPts val="1142"/>
              </a:spcAft>
            </a:pPr>
            <a:r>
              <a:rPr b="1" lang="en-US" sz="1800" spc="-1" strike="noStrike">
                <a:solidFill>
                  <a:srgbClr val="1c1c1c"/>
                </a:solidFill>
                <a:uFill>
                  <a:solidFill>
                    <a:srgbClr val="ffffff"/>
                  </a:solidFill>
                </a:uFill>
                <a:latin typeface="Source Sans Pro Semibold"/>
                <a:ea typeface="源ノ角ゴシック Medium"/>
              </a:rPr>
              <a:t>The major final goal of WG4 consists in two parts:</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1)  Collecting and organising anonymised data extracted from real cases provided by the Digital Forensics Action partners, and</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2) devising suitable benchmarks concerning the solution of such cases</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 </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In no more than two slides, </a:t>
            </a:r>
            <a:r>
              <a:rPr b="1" lang="en-US" sz="1800" spc="-1" strike="noStrike">
                <a:solidFill>
                  <a:srgbClr val="1c1c1c"/>
                </a:solidFill>
                <a:uFill>
                  <a:solidFill>
                    <a:srgbClr val="ffffff"/>
                  </a:solidFill>
                </a:uFill>
                <a:latin typeface="Source Sans Pro Semibold"/>
                <a:ea typeface="源ノ角ゴシック Medium"/>
              </a:rPr>
              <a:t>we would like to know your opinion about how we might achieve this long term goal.</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 </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In the first slide, you might provide a general introduction to your opinion and suggestion about this issue; in the second slide, you might  share your opinion about the tools (“tool” in its most general meaning: programming languages, engineering approaches, methodologies, frameworks, etc....) that you deem suitable for reaching the goal</a:t>
            </a:r>
            <a:endParaRPr b="1" lang="en-US" sz="1800" spc="-1" strike="noStrike">
              <a:solidFill>
                <a:srgbClr val="1c1c1c"/>
              </a:solidFill>
              <a:uFill>
                <a:solidFill>
                  <a:srgbClr val="ffffff"/>
                </a:solidFill>
              </a:uFill>
              <a:latin typeface="Source Sans Pro Semibold"/>
            </a:endParaRPr>
          </a:p>
          <a:p>
            <a:pPr>
              <a:spcAft>
                <a:spcPts val="1142"/>
              </a:spcAft>
            </a:pPr>
            <a:r>
              <a:rPr b="1" lang="en-US" sz="2600" spc="-1" strike="noStrike">
                <a:solidFill>
                  <a:srgbClr val="1c1c1c"/>
                </a:solidFill>
                <a:uFill>
                  <a:solidFill>
                    <a:srgbClr val="ffffff"/>
                  </a:solidFill>
                </a:uFill>
                <a:latin typeface="Source Sans Pro Semibold"/>
                <a:ea typeface="源ノ角ゴシック Medium"/>
              </a:rPr>
              <a:t> </a:t>
            </a:r>
            <a:endParaRPr b="1" lang="en-US" sz="2600" spc="-1" strike="noStrike">
              <a:solidFill>
                <a:srgbClr val="1c1c1c"/>
              </a:solidFill>
              <a:uFill>
                <a:solidFill>
                  <a:srgbClr val="ffffff"/>
                </a:solidFill>
              </a:uFill>
              <a:latin typeface="Source Sans Pro Semibold"/>
            </a:endParaRPr>
          </a:p>
          <a:p>
            <a:pPr>
              <a:spcAft>
                <a:spcPts val="1142"/>
              </a:spcAft>
            </a:pPr>
            <a:r>
              <a:rPr b="1" lang="en-US" sz="2600" spc="-1" strike="noStrike">
                <a:solidFill>
                  <a:srgbClr val="1c1c1c"/>
                </a:solidFill>
                <a:uFill>
                  <a:solidFill>
                    <a:srgbClr val="ffffff"/>
                  </a:solidFill>
                </a:uFill>
                <a:latin typeface="Source Sans Pro Semibold"/>
                <a:ea typeface="源ノ角ゴシック Medium"/>
              </a:rPr>
              <a:t> </a:t>
            </a:r>
            <a:endParaRPr b="1" lang="en-US" sz="2600" spc="-1" strike="noStrike">
              <a:solidFill>
                <a:srgbClr val="1c1c1c"/>
              </a:solidFill>
              <a:uFill>
                <a:solidFill>
                  <a:srgbClr val="ffffff"/>
                </a:solidFill>
              </a:uFill>
              <a:latin typeface="Source Sans Pro Semibold"/>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360000" y="360000"/>
            <a:ext cx="9360000" cy="900000"/>
          </a:xfrm>
          <a:prstGeom prst="rect">
            <a:avLst/>
          </a:prstGeom>
          <a:noFill/>
          <a:ln>
            <a:noFill/>
          </a:ln>
        </p:spPr>
        <p:txBody>
          <a:bodyPr lIns="0" rIns="0" tIns="0" bIns="0" anchor="b"/>
          <a:p>
            <a:pPr>
              <a:lnSpc>
                <a:spcPct val="100000"/>
              </a:lnSpc>
            </a:pPr>
            <a:r>
              <a:rPr b="1" lang="en-US" sz="3200" spc="-1" strike="noStrike">
                <a:solidFill>
                  <a:srgbClr val="ffffff"/>
                </a:solidFill>
                <a:uFill>
                  <a:solidFill>
                    <a:srgbClr val="ffffff"/>
                  </a:solidFill>
                </a:uFill>
                <a:latin typeface="Source Sans Pro Black"/>
                <a:ea typeface="DejaVu Sans"/>
              </a:rPr>
              <a:t>How to achieve the WG4 final goal: </a:t>
            </a:r>
            <a:br/>
            <a:r>
              <a:rPr b="1" lang="en-US" sz="3200" spc="-1" strike="noStrike">
                <a:solidFill>
                  <a:srgbClr val="ffffff"/>
                </a:solidFill>
                <a:uFill>
                  <a:solidFill>
                    <a:srgbClr val="ffffff"/>
                  </a:solidFill>
                </a:uFill>
                <a:latin typeface="Source Sans Pro Black"/>
                <a:ea typeface="DejaVu Sans"/>
              </a:rPr>
              <a:t>methods and tools [2 minutes]</a:t>
            </a:r>
            <a:endParaRPr b="1" lang="en-US" sz="3200" spc="-1" strike="noStrike">
              <a:solidFill>
                <a:srgbClr val="ffffff"/>
              </a:solidFill>
              <a:uFill>
                <a:solidFill>
                  <a:srgbClr val="ffffff"/>
                </a:solidFill>
              </a:uFill>
              <a:latin typeface="Source Sans Pro Black"/>
            </a:endParaRPr>
          </a:p>
        </p:txBody>
      </p:sp>
      <p:sp>
        <p:nvSpPr>
          <p:cNvPr id="96" name="TextShape 2"/>
          <p:cNvSpPr txBox="1"/>
          <p:nvPr/>
        </p:nvSpPr>
        <p:spPr>
          <a:xfrm>
            <a:off x="360000" y="1980000"/>
            <a:ext cx="9180000" cy="5643720"/>
          </a:xfrm>
          <a:prstGeom prst="rect">
            <a:avLst/>
          </a:prstGeom>
          <a:noFill/>
          <a:ln>
            <a:noFill/>
          </a:ln>
        </p:spPr>
        <p:txBody>
          <a:bodyPr lIns="0" rIns="0" tIns="0" bIns="0"/>
          <a:p>
            <a:pPr>
              <a:spcAft>
                <a:spcPts val="1142"/>
              </a:spcAft>
            </a:pPr>
            <a:r>
              <a:rPr b="1" lang="en-US" sz="1800" spc="-1" strike="noStrike">
                <a:solidFill>
                  <a:srgbClr val="1c1c1c"/>
                </a:solidFill>
                <a:uFill>
                  <a:solidFill>
                    <a:srgbClr val="ffffff"/>
                  </a:solidFill>
                </a:uFill>
                <a:latin typeface="Source Sans Pro Semibold"/>
                <a:ea typeface="源ノ角ゴシック Medium"/>
              </a:rPr>
              <a:t>The major final goal of WG4 consists in two parts:</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1)  Collecting and organising anonymised data extracted from real cases provided by the Digital Forensics Action partners, and</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2) devising suitable benchmarks concerning the solution of such cases</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 </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In no more than two slides, </a:t>
            </a:r>
            <a:r>
              <a:rPr b="1" lang="en-US" sz="1800" spc="-1" strike="noStrike">
                <a:solidFill>
                  <a:srgbClr val="1c1c1c"/>
                </a:solidFill>
                <a:uFill>
                  <a:solidFill>
                    <a:srgbClr val="ffffff"/>
                  </a:solidFill>
                </a:uFill>
                <a:latin typeface="Source Sans Pro Semibold"/>
                <a:ea typeface="源ノ角ゴシック Medium"/>
              </a:rPr>
              <a:t>we would like to know your opinion about how we might achieve this long term goal.</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 </a:t>
            </a:r>
            <a:endParaRPr b="1" lang="en-US" sz="1800" spc="-1" strike="noStrike">
              <a:solidFill>
                <a:srgbClr val="1c1c1c"/>
              </a:solidFill>
              <a:uFill>
                <a:solidFill>
                  <a:srgbClr val="ffffff"/>
                </a:solidFill>
              </a:uFill>
              <a:latin typeface="Source Sans Pro Semibold"/>
            </a:endParaRPr>
          </a:p>
          <a:p>
            <a:pPr>
              <a:spcAft>
                <a:spcPts val="1142"/>
              </a:spcAft>
            </a:pPr>
            <a:r>
              <a:rPr b="1" lang="en-US" sz="1800" spc="-1" strike="noStrike">
                <a:solidFill>
                  <a:srgbClr val="1c1c1c"/>
                </a:solidFill>
                <a:uFill>
                  <a:solidFill>
                    <a:srgbClr val="ffffff"/>
                  </a:solidFill>
                </a:uFill>
                <a:latin typeface="Source Sans Pro Semibold"/>
                <a:ea typeface="源ノ角ゴシック Medium"/>
              </a:rPr>
              <a:t>In the first slide, you might provide a general introduction to your opinion and suggestion about this issue; in the second slide, you might  share your opinion about the tools (“tool” in its most general meaning: programming languages, engineering approaches, methodologies, frameworks, etc....) that you deem suitable for reaching the goal</a:t>
            </a:r>
            <a:endParaRPr b="1" lang="en-US" sz="1800" spc="-1" strike="noStrike">
              <a:solidFill>
                <a:srgbClr val="1c1c1c"/>
              </a:solidFill>
              <a:uFill>
                <a:solidFill>
                  <a:srgbClr val="ffffff"/>
                </a:solidFill>
              </a:uFill>
              <a:latin typeface="Source Sans Pro Semibold"/>
            </a:endParaRPr>
          </a:p>
          <a:p>
            <a:pPr>
              <a:spcAft>
                <a:spcPts val="1142"/>
              </a:spcAft>
            </a:pPr>
            <a:r>
              <a:rPr b="1" lang="en-US" sz="2600" spc="-1" strike="noStrike">
                <a:solidFill>
                  <a:srgbClr val="1c1c1c"/>
                </a:solidFill>
                <a:uFill>
                  <a:solidFill>
                    <a:srgbClr val="ffffff"/>
                  </a:solidFill>
                </a:uFill>
                <a:latin typeface="Source Sans Pro Semibold"/>
                <a:ea typeface="源ノ角ゴシック Medium"/>
              </a:rPr>
              <a:t> </a:t>
            </a:r>
            <a:endParaRPr b="1" lang="en-US" sz="2600" spc="-1" strike="noStrike">
              <a:solidFill>
                <a:srgbClr val="1c1c1c"/>
              </a:solidFill>
              <a:uFill>
                <a:solidFill>
                  <a:srgbClr val="ffffff"/>
                </a:solidFill>
              </a:uFill>
              <a:latin typeface="Source Sans Pro Semibold"/>
            </a:endParaRPr>
          </a:p>
          <a:p>
            <a:pPr>
              <a:spcAft>
                <a:spcPts val="1142"/>
              </a:spcAft>
            </a:pPr>
            <a:r>
              <a:rPr b="1" lang="en-US" sz="2600" spc="-1" strike="noStrike">
                <a:solidFill>
                  <a:srgbClr val="1c1c1c"/>
                </a:solidFill>
                <a:uFill>
                  <a:solidFill>
                    <a:srgbClr val="ffffff"/>
                  </a:solidFill>
                </a:uFill>
                <a:latin typeface="Source Sans Pro Semibold"/>
                <a:ea typeface="源ノ角ゴシック Medium"/>
              </a:rPr>
              <a:t> </a:t>
            </a:r>
            <a:endParaRPr b="1" lang="en-US" sz="2600" spc="-1" strike="noStrike">
              <a:solidFill>
                <a:srgbClr val="1c1c1c"/>
              </a:solidFill>
              <a:uFill>
                <a:solidFill>
                  <a:srgbClr val="ffffff"/>
                </a:solidFill>
              </a:uFill>
              <a:latin typeface="Source Sans Pro Semibold"/>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360000" y="360000"/>
            <a:ext cx="9360000" cy="900000"/>
          </a:xfrm>
          <a:prstGeom prst="rect">
            <a:avLst/>
          </a:prstGeom>
          <a:noFill/>
          <a:ln>
            <a:noFill/>
          </a:ln>
        </p:spPr>
        <p:txBody>
          <a:bodyPr lIns="0" rIns="0" tIns="0" bIns="0" anchor="b"/>
          <a:p>
            <a:pPr>
              <a:lnSpc>
                <a:spcPct val="100000"/>
              </a:lnSpc>
            </a:pPr>
            <a:r>
              <a:rPr b="1" lang="en-US" sz="3200" spc="-1" strike="noStrike">
                <a:solidFill>
                  <a:srgbClr val="ffffff"/>
                </a:solidFill>
                <a:uFill>
                  <a:solidFill>
                    <a:srgbClr val="ffffff"/>
                  </a:solidFill>
                </a:uFill>
                <a:latin typeface="Source Sans Pro Black"/>
                <a:ea typeface="DejaVu Sans"/>
              </a:rPr>
              <a:t>How to achieve the WG4 mid-term goal</a:t>
            </a:r>
            <a:br/>
            <a:r>
              <a:rPr b="1" lang="en-US" sz="3200" spc="-1" strike="noStrike">
                <a:solidFill>
                  <a:srgbClr val="ffffff"/>
                </a:solidFill>
                <a:uFill>
                  <a:solidFill>
                    <a:srgbClr val="ffffff"/>
                  </a:solidFill>
                </a:uFill>
                <a:latin typeface="Source Sans Pro Black"/>
                <a:ea typeface="DejaVu Sans"/>
              </a:rPr>
              <a:t>[2 minutes]</a:t>
            </a:r>
            <a:endParaRPr b="1" lang="en-US" sz="3200" spc="-1" strike="noStrike">
              <a:solidFill>
                <a:srgbClr val="ffffff"/>
              </a:solidFill>
              <a:uFill>
                <a:solidFill>
                  <a:srgbClr val="ffffff"/>
                </a:solidFill>
              </a:uFill>
              <a:latin typeface="Source Sans Pro Black"/>
            </a:endParaRPr>
          </a:p>
        </p:txBody>
      </p:sp>
      <p:sp>
        <p:nvSpPr>
          <p:cNvPr id="98" name="TextShape 2"/>
          <p:cNvSpPr txBox="1"/>
          <p:nvPr/>
        </p:nvSpPr>
        <p:spPr>
          <a:xfrm>
            <a:off x="360000" y="1980000"/>
            <a:ext cx="9180000" cy="4680000"/>
          </a:xfrm>
          <a:prstGeom prst="rect">
            <a:avLst/>
          </a:prstGeom>
          <a:noFill/>
          <a:ln>
            <a:noFill/>
          </a:ln>
        </p:spPr>
        <p:txBody>
          <a:bodyPr lIns="0" rIns="0" tIns="0" bIns="0">
            <a:normAutofit/>
          </a:bodyPr>
          <a:p>
            <a:pPr>
              <a:lnSpc>
                <a:spcPct val="100000"/>
              </a:lnSpc>
              <a:spcAft>
                <a:spcPts val="1142"/>
              </a:spcAft>
            </a:pPr>
            <a:r>
              <a:rPr b="1" lang="en-US" sz="1800" spc="-1" strike="noStrike">
                <a:solidFill>
                  <a:srgbClr val="1c1c1c"/>
                </a:solidFill>
                <a:uFill>
                  <a:solidFill>
                    <a:srgbClr val="ffffff"/>
                  </a:solidFill>
                </a:uFill>
                <a:latin typeface="Source Sans Pro Semibold"/>
                <a:ea typeface="DejaVu Sans"/>
              </a:rPr>
              <a:t>The WG4 mid-term goal is “To identify a procedure for sharing information between digital-forensic partners and AI partners” and is better specified below. We would like to ask for your opinion about how we might reach it</a:t>
            </a:r>
            <a:endParaRPr b="1" lang="en-US" sz="1800" spc="-1" strike="noStrike">
              <a:solidFill>
                <a:srgbClr val="1c1c1c"/>
              </a:solidFill>
              <a:uFill>
                <a:solidFill>
                  <a:srgbClr val="ffffff"/>
                </a:solidFill>
              </a:uFill>
              <a:latin typeface="Source Sans Pro Semibold"/>
            </a:endParaRPr>
          </a:p>
          <a:p>
            <a:pPr>
              <a:lnSpc>
                <a:spcPct val="100000"/>
              </a:lnSpc>
              <a:spcAft>
                <a:spcPts val="1142"/>
              </a:spcAft>
            </a:pPr>
            <a:r>
              <a:rPr b="0" lang="en-US" sz="1600" spc="-1" strike="noStrike">
                <a:solidFill>
                  <a:srgbClr val="1c1c1c"/>
                </a:solidFill>
                <a:uFill>
                  <a:solidFill>
                    <a:srgbClr val="ffffff"/>
                  </a:solidFill>
                </a:uFill>
                <a:latin typeface="Source Sans Pro Semibold"/>
                <a:ea typeface="DejaVu Sans"/>
              </a:rPr>
              <a:t> </a:t>
            </a:r>
            <a:endParaRPr b="1" lang="en-US" sz="1600" spc="-1" strike="noStrike">
              <a:solidFill>
                <a:srgbClr val="1c1c1c"/>
              </a:solidFill>
              <a:uFill>
                <a:solidFill>
                  <a:srgbClr val="ffffff"/>
                </a:solidFill>
              </a:uFill>
              <a:latin typeface="Source Sans Pro Semibold"/>
            </a:endParaRPr>
          </a:p>
          <a:p>
            <a:pPr>
              <a:lnSpc>
                <a:spcPct val="100000"/>
              </a:lnSpc>
              <a:spcAft>
                <a:spcPts val="1142"/>
              </a:spcAft>
            </a:pPr>
            <a:r>
              <a:rPr b="1" lang="en-US" sz="1600" spc="-1" strike="noStrike">
                <a:solidFill>
                  <a:srgbClr val="1c1c1c"/>
                </a:solidFill>
                <a:uFill>
                  <a:solidFill>
                    <a:srgbClr val="ffffff"/>
                  </a:solidFill>
                </a:uFill>
                <a:latin typeface="Source Sans Pro Semibold"/>
                <a:ea typeface="DejaVu Sans"/>
              </a:rPr>
              <a:t>Tasks:</a:t>
            </a:r>
            <a:endParaRPr b="1" lang="en-US" sz="1600" spc="-1" strike="noStrike">
              <a:solidFill>
                <a:srgbClr val="1c1c1c"/>
              </a:solidFill>
              <a:uFill>
                <a:solidFill>
                  <a:srgbClr val="ffffff"/>
                </a:solidFill>
              </a:uFill>
              <a:latin typeface="Source Sans Pro Semibold"/>
            </a:endParaRPr>
          </a:p>
          <a:p>
            <a:pPr>
              <a:lnSpc>
                <a:spcPct val="100000"/>
              </a:lnSpc>
              <a:spcAft>
                <a:spcPts val="1142"/>
              </a:spcAft>
            </a:pPr>
            <a:r>
              <a:rPr b="1" lang="en-US" sz="1600" spc="-1" strike="noStrike">
                <a:solidFill>
                  <a:srgbClr val="1c1c1c"/>
                </a:solidFill>
                <a:uFill>
                  <a:solidFill>
                    <a:srgbClr val="ffffff"/>
                  </a:solidFill>
                </a:uFill>
                <a:latin typeface="Source Sans Pro Semibold"/>
                <a:ea typeface="DejaVu Sans"/>
              </a:rPr>
              <a:t>T1</a:t>
            </a:r>
            <a:r>
              <a:rPr b="0" lang="en-US" sz="1600" spc="-1" strike="noStrike">
                <a:solidFill>
                  <a:srgbClr val="1c1c1c"/>
                </a:solidFill>
                <a:uFill>
                  <a:solidFill>
                    <a:srgbClr val="ffffff"/>
                  </a:solidFill>
                </a:uFill>
                <a:latin typeface="Source Sans Pro Semibold"/>
                <a:ea typeface="DejaVu Sans"/>
              </a:rPr>
              <a:t> - To deploy a google questionary (a survey), coordinating with other WGs, in particular with WG3 and WG5,  in order to create a directory of possible public resources that can be used by the COST action: </a:t>
            </a:r>
            <a:r>
              <a:rPr b="1" lang="en-US" sz="1600" spc="-1" strike="noStrike">
                <a:solidFill>
                  <a:srgbClr val="1c1c1c"/>
                </a:solidFill>
                <a:uFill>
                  <a:solidFill>
                    <a:srgbClr val="ffffff"/>
                  </a:solidFill>
                </a:uFill>
                <a:latin typeface="Source Sans Pro Semibold"/>
                <a:ea typeface="DejaVu Sans"/>
              </a:rPr>
              <a:t>please, suggest one or two questions to insert in the survey</a:t>
            </a:r>
            <a:endParaRPr b="1" lang="en-US" sz="1600" spc="-1" strike="noStrike">
              <a:solidFill>
                <a:srgbClr val="1c1c1c"/>
              </a:solidFill>
              <a:uFill>
                <a:solidFill>
                  <a:srgbClr val="ffffff"/>
                </a:solidFill>
              </a:uFill>
              <a:latin typeface="Source Sans Pro Semibold"/>
            </a:endParaRPr>
          </a:p>
          <a:p>
            <a:pPr>
              <a:lnSpc>
                <a:spcPct val="100000"/>
              </a:lnSpc>
              <a:spcAft>
                <a:spcPts val="1142"/>
              </a:spcAft>
            </a:pPr>
            <a:r>
              <a:rPr b="1" lang="en-US" sz="1600" spc="-1" strike="noStrike">
                <a:solidFill>
                  <a:srgbClr val="1c1c1c"/>
                </a:solidFill>
                <a:uFill>
                  <a:solidFill>
                    <a:srgbClr val="ffffff"/>
                  </a:solidFill>
                </a:uFill>
                <a:latin typeface="Source Sans Pro Semibold"/>
                <a:ea typeface="DejaVu Sans"/>
              </a:rPr>
              <a:t>T2</a:t>
            </a:r>
            <a:r>
              <a:rPr b="0" lang="en-US" sz="1600" spc="-1" strike="noStrike">
                <a:solidFill>
                  <a:srgbClr val="1c1c1c"/>
                </a:solidFill>
                <a:uFill>
                  <a:solidFill>
                    <a:srgbClr val="ffffff"/>
                  </a:solidFill>
                </a:uFill>
                <a:latin typeface="Source Sans Pro Semibold"/>
                <a:ea typeface="DejaVu Sans"/>
              </a:rPr>
              <a:t> - Identification of public digital-forensic cases that can be considered as synthetic examples to be modeled by AI partners. This task will be done after T1: </a:t>
            </a:r>
            <a:r>
              <a:rPr b="1" lang="en-US" sz="1600" spc="-1" strike="noStrike">
                <a:solidFill>
                  <a:srgbClr val="1c1c1c"/>
                </a:solidFill>
                <a:uFill>
                  <a:solidFill>
                    <a:srgbClr val="ffffff"/>
                  </a:solidFill>
                </a:uFill>
                <a:latin typeface="Source Sans Pro Semibold"/>
                <a:ea typeface="DejaVu Sans"/>
              </a:rPr>
              <a:t>please, suggest public digital-forensic cases (with url) if you are aware of</a:t>
            </a:r>
            <a:endParaRPr b="1" lang="en-US" sz="1600" spc="-1" strike="noStrike">
              <a:solidFill>
                <a:srgbClr val="1c1c1c"/>
              </a:solidFill>
              <a:uFill>
                <a:solidFill>
                  <a:srgbClr val="ffffff"/>
                </a:solidFill>
              </a:uFill>
              <a:latin typeface="Source Sans Pro Semibold"/>
            </a:endParaRPr>
          </a:p>
          <a:p>
            <a:pPr>
              <a:lnSpc>
                <a:spcPct val="100000"/>
              </a:lnSpc>
              <a:spcAft>
                <a:spcPts val="1142"/>
              </a:spcAft>
            </a:pPr>
            <a:r>
              <a:rPr b="0" lang="en-US" sz="1600" spc="-1" strike="noStrike">
                <a:solidFill>
                  <a:srgbClr val="1c1c1c"/>
                </a:solidFill>
                <a:uFill>
                  <a:solidFill>
                    <a:srgbClr val="ffffff"/>
                  </a:solidFill>
                </a:uFill>
                <a:latin typeface="Source Sans Pro Semibold"/>
                <a:ea typeface="DejaVu Sans"/>
              </a:rPr>
              <a:t> </a:t>
            </a:r>
            <a:endParaRPr b="1" lang="en-US" sz="1600" spc="-1" strike="noStrike">
              <a:solidFill>
                <a:srgbClr val="1c1c1c"/>
              </a:solidFill>
              <a:uFill>
                <a:solidFill>
                  <a:srgbClr val="ffffff"/>
                </a:solidFill>
              </a:uFill>
              <a:latin typeface="Source Sans Pro Semibold"/>
            </a:endParaRPr>
          </a:p>
          <a:p>
            <a:pPr>
              <a:lnSpc>
                <a:spcPct val="100000"/>
              </a:lnSpc>
              <a:spcAft>
                <a:spcPts val="1142"/>
              </a:spcAft>
            </a:pPr>
            <a:r>
              <a:rPr b="1" lang="en-US" sz="1600" spc="-1" strike="noStrike">
                <a:solidFill>
                  <a:srgbClr val="1c1c1c"/>
                </a:solidFill>
                <a:uFill>
                  <a:solidFill>
                    <a:srgbClr val="ffffff"/>
                  </a:solidFill>
                </a:uFill>
                <a:latin typeface="Source Sans Pro Semibold"/>
                <a:ea typeface="DejaVu Sans"/>
              </a:rPr>
              <a:t>Motivation and results:</a:t>
            </a:r>
            <a:r>
              <a:rPr b="0" lang="en-US" sz="1600" spc="-1" strike="noStrike">
                <a:solidFill>
                  <a:srgbClr val="1c1c1c"/>
                </a:solidFill>
                <a:uFill>
                  <a:solidFill>
                    <a:srgbClr val="ffffff"/>
                  </a:solidFill>
                </a:uFill>
                <a:latin typeface="Source Sans Pro Semibold"/>
                <a:ea typeface="DejaVu Sans"/>
              </a:rPr>
              <a:t> Since we know that sharing resources can be an issue given the privacy policies of each institution, we might look for possible public resources first. As mid term goal, we will make the results of the survey available to the community. </a:t>
            </a:r>
            <a:endParaRPr b="1" lang="en-US" sz="1600" spc="-1" strike="noStrike">
              <a:solidFill>
                <a:srgbClr val="1c1c1c"/>
              </a:solidFill>
              <a:uFill>
                <a:solidFill>
                  <a:srgbClr val="ffffff"/>
                </a:solidFill>
              </a:uFill>
              <a:latin typeface="Source Sans Pro Semibold"/>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360000" y="360000"/>
            <a:ext cx="9360000" cy="900000"/>
          </a:xfrm>
          <a:prstGeom prst="rect">
            <a:avLst/>
          </a:prstGeom>
          <a:noFill/>
          <a:ln>
            <a:noFill/>
          </a:ln>
        </p:spPr>
        <p:txBody>
          <a:bodyPr lIns="0" rIns="0" tIns="0" bIns="0" anchor="b"/>
          <a:p>
            <a:pPr>
              <a:lnSpc>
                <a:spcPct val="100000"/>
              </a:lnSpc>
            </a:pPr>
            <a:r>
              <a:rPr b="1" lang="en-US" sz="3200" spc="-1" strike="noStrike">
                <a:solidFill>
                  <a:srgbClr val="ffffff"/>
                </a:solidFill>
                <a:uFill>
                  <a:solidFill>
                    <a:srgbClr val="ffffff"/>
                  </a:solidFill>
                </a:uFill>
                <a:latin typeface="Source Sans Pro Black"/>
                <a:ea typeface="DejaVu Sans"/>
              </a:rPr>
              <a:t>WG4 and beyond/1 [2 minutes]</a:t>
            </a:r>
            <a:endParaRPr b="1" lang="en-US" sz="3200" spc="-1" strike="noStrike">
              <a:solidFill>
                <a:srgbClr val="ffffff"/>
              </a:solidFill>
              <a:uFill>
                <a:solidFill>
                  <a:srgbClr val="ffffff"/>
                </a:solidFill>
              </a:uFill>
              <a:latin typeface="Source Sans Pro Black"/>
            </a:endParaRPr>
          </a:p>
        </p:txBody>
      </p:sp>
      <p:sp>
        <p:nvSpPr>
          <p:cNvPr id="100" name="TextShape 2"/>
          <p:cNvSpPr txBox="1"/>
          <p:nvPr/>
        </p:nvSpPr>
        <p:spPr>
          <a:xfrm>
            <a:off x="360000" y="1980000"/>
            <a:ext cx="9180000" cy="4680000"/>
          </a:xfrm>
          <a:prstGeom prst="rect">
            <a:avLst/>
          </a:prstGeom>
          <a:noFill/>
          <a:ln>
            <a:noFill/>
          </a:ln>
        </p:spPr>
        <p:txBody>
          <a:bodyPr lIns="0" rIns="0" tIns="0" bIns="0">
            <a:normAutofit/>
          </a:bodyPr>
          <a:p>
            <a:pPr>
              <a:lnSpc>
                <a:spcPct val="100000"/>
              </a:lnSpc>
              <a:spcAft>
                <a:spcPts val="1142"/>
              </a:spcAft>
            </a:pPr>
            <a:r>
              <a:rPr b="1" lang="en-US" sz="1800" spc="-1" strike="noStrike">
                <a:solidFill>
                  <a:srgbClr val="1c1c1c"/>
                </a:solidFill>
                <a:uFill>
                  <a:solidFill>
                    <a:srgbClr val="ffffff"/>
                  </a:solidFill>
                </a:uFill>
                <a:latin typeface="Source Sans Pro Semibold"/>
                <a:ea typeface="DejaVu Sans"/>
              </a:rPr>
              <a:t>This meeting must be driven by the WG4 objectives. Nevertheless, we think that constraining the discussion too much might prevent some good ideas relevant for the COST Action in the large, to emerge and be discussed. </a:t>
            </a:r>
            <a:endParaRPr b="1" lang="en-US" sz="1800" spc="-1" strike="noStrike">
              <a:solidFill>
                <a:srgbClr val="1c1c1c"/>
              </a:solidFill>
              <a:uFill>
                <a:solidFill>
                  <a:srgbClr val="ffffff"/>
                </a:solidFill>
              </a:uFill>
              <a:latin typeface="Source Sans Pro Semibold"/>
            </a:endParaRPr>
          </a:p>
          <a:p>
            <a:pPr>
              <a:lnSpc>
                <a:spcPct val="100000"/>
              </a:lnSpc>
              <a:spcAft>
                <a:spcPts val="1142"/>
              </a:spcAft>
            </a:pPr>
            <a:r>
              <a:rPr b="1" lang="en-US" sz="1800" spc="-1" strike="noStrike">
                <a:solidFill>
                  <a:srgbClr val="1c1c1c"/>
                </a:solidFill>
                <a:uFill>
                  <a:solidFill>
                    <a:srgbClr val="ffffff"/>
                  </a:solidFill>
                </a:uFill>
                <a:latin typeface="Source Sans Pro Semibold"/>
                <a:ea typeface="DejaVu Sans"/>
              </a:rPr>
              <a:t>So, we would also ask for </a:t>
            </a:r>
            <a:r>
              <a:rPr b="1" lang="en-US" sz="1800" spc="-1" strike="noStrike">
                <a:solidFill>
                  <a:srgbClr val="1c1c1c"/>
                </a:solidFill>
                <a:uFill>
                  <a:solidFill>
                    <a:srgbClr val="ffffff"/>
                  </a:solidFill>
                </a:uFill>
                <a:latin typeface="Source Sans Pro Semibold"/>
                <a:ea typeface="DejaVu Sans"/>
              </a:rPr>
              <a:t>your ideas and proposal which, while being related to the DigForASP COST Action, go beyond the goals of WG4. </a:t>
            </a:r>
            <a:endParaRPr b="1" lang="en-US" sz="1800" spc="-1" strike="noStrike">
              <a:solidFill>
                <a:srgbClr val="1c1c1c"/>
              </a:solidFill>
              <a:uFill>
                <a:solidFill>
                  <a:srgbClr val="ffffff"/>
                </a:solidFill>
              </a:uFill>
              <a:latin typeface="Source Sans Pro Semibold"/>
            </a:endParaRPr>
          </a:p>
          <a:p>
            <a:pPr>
              <a:lnSpc>
                <a:spcPct val="100000"/>
              </a:lnSpc>
              <a:spcAft>
                <a:spcPts val="1142"/>
              </a:spcAft>
            </a:pPr>
            <a:r>
              <a:rPr b="1" lang="en-US" sz="1800" spc="-1" strike="noStrike">
                <a:solidFill>
                  <a:srgbClr val="1c1c1c"/>
                </a:solidFill>
                <a:uFill>
                  <a:solidFill>
                    <a:srgbClr val="ffffff"/>
                  </a:solidFill>
                </a:uFill>
                <a:latin typeface="Source Sans Pro Semibold"/>
                <a:ea typeface="DejaVu Sans"/>
              </a:rPr>
              <a:t>We leave two slides for this purpose, as we believe that a WG meeting, and a COST Action in general, should boost brainstorming, creativity, and visionary ideas </a:t>
            </a:r>
            <a:endParaRPr b="1" lang="en-US" sz="1800" spc="-1" strike="noStrike">
              <a:solidFill>
                <a:srgbClr val="1c1c1c"/>
              </a:solidFill>
              <a:uFill>
                <a:solidFill>
                  <a:srgbClr val="ffffff"/>
                </a:solidFill>
              </a:uFill>
              <a:latin typeface="Source Sans Pro Semibold"/>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360000" y="360000"/>
            <a:ext cx="9360000" cy="900000"/>
          </a:xfrm>
          <a:prstGeom prst="rect">
            <a:avLst/>
          </a:prstGeom>
          <a:noFill/>
          <a:ln>
            <a:noFill/>
          </a:ln>
        </p:spPr>
        <p:txBody>
          <a:bodyPr lIns="0" rIns="0" tIns="0" bIns="0" anchor="b"/>
          <a:p>
            <a:pPr>
              <a:lnSpc>
                <a:spcPct val="100000"/>
              </a:lnSpc>
            </a:pPr>
            <a:r>
              <a:rPr b="1" lang="en-US" sz="3200" spc="-1" strike="noStrike">
                <a:solidFill>
                  <a:srgbClr val="ffffff"/>
                </a:solidFill>
                <a:uFill>
                  <a:solidFill>
                    <a:srgbClr val="ffffff"/>
                  </a:solidFill>
                </a:uFill>
                <a:latin typeface="Source Sans Pro Black"/>
                <a:ea typeface="DejaVu Sans"/>
              </a:rPr>
              <a:t>WG4 and beyond/2 [2 minutes]</a:t>
            </a:r>
            <a:endParaRPr b="1" lang="en-US" sz="3200" spc="-1" strike="noStrike">
              <a:solidFill>
                <a:srgbClr val="ffffff"/>
              </a:solidFill>
              <a:uFill>
                <a:solidFill>
                  <a:srgbClr val="ffffff"/>
                </a:solidFill>
              </a:uFill>
              <a:latin typeface="Source Sans Pro Black"/>
            </a:endParaRPr>
          </a:p>
        </p:txBody>
      </p:sp>
      <p:sp>
        <p:nvSpPr>
          <p:cNvPr id="102" name="TextShape 2"/>
          <p:cNvSpPr txBox="1"/>
          <p:nvPr/>
        </p:nvSpPr>
        <p:spPr>
          <a:xfrm>
            <a:off x="360000" y="1980000"/>
            <a:ext cx="9180000" cy="4680000"/>
          </a:xfrm>
          <a:prstGeom prst="rect">
            <a:avLst/>
          </a:prstGeom>
          <a:noFill/>
          <a:ln>
            <a:noFill/>
          </a:ln>
        </p:spPr>
        <p:txBody>
          <a:bodyPr lIns="0" rIns="0" tIns="0" bIns="0">
            <a:normAutofit/>
          </a:bodyPr>
          <a:p>
            <a:pPr>
              <a:lnSpc>
                <a:spcPct val="100000"/>
              </a:lnSpc>
              <a:spcAft>
                <a:spcPts val="1142"/>
              </a:spcAft>
            </a:pPr>
            <a:r>
              <a:rPr b="1" lang="en-US" sz="1800" spc="-1" strike="noStrike">
                <a:solidFill>
                  <a:srgbClr val="1c1c1c"/>
                </a:solidFill>
                <a:uFill>
                  <a:solidFill>
                    <a:srgbClr val="ffffff"/>
                  </a:solidFill>
                </a:uFill>
                <a:latin typeface="Source Sans Pro Semibold"/>
                <a:ea typeface="DejaVu Sans"/>
              </a:rPr>
              <a:t>This meeting must be driven by the WG4 objectives. Nevertheless, we think that constraining the discussion too much might prevent some good ideas relevant for the COST Action in the large, to emerge and be discussed. </a:t>
            </a:r>
            <a:endParaRPr b="1" lang="en-US" sz="1800" spc="-1" strike="noStrike">
              <a:solidFill>
                <a:srgbClr val="1c1c1c"/>
              </a:solidFill>
              <a:uFill>
                <a:solidFill>
                  <a:srgbClr val="ffffff"/>
                </a:solidFill>
              </a:uFill>
              <a:latin typeface="Source Sans Pro Semibold"/>
            </a:endParaRPr>
          </a:p>
          <a:p>
            <a:pPr>
              <a:lnSpc>
                <a:spcPct val="100000"/>
              </a:lnSpc>
              <a:spcAft>
                <a:spcPts val="1142"/>
              </a:spcAft>
            </a:pPr>
            <a:r>
              <a:rPr b="1" lang="en-US" sz="1800" spc="-1" strike="noStrike">
                <a:solidFill>
                  <a:srgbClr val="1c1c1c"/>
                </a:solidFill>
                <a:uFill>
                  <a:solidFill>
                    <a:srgbClr val="ffffff"/>
                  </a:solidFill>
                </a:uFill>
                <a:latin typeface="Source Sans Pro Semibold"/>
                <a:ea typeface="DejaVu Sans"/>
              </a:rPr>
              <a:t>So, we would also ask for </a:t>
            </a:r>
            <a:r>
              <a:rPr b="1" lang="en-US" sz="1800" spc="-1" strike="noStrike">
                <a:solidFill>
                  <a:srgbClr val="1c1c1c"/>
                </a:solidFill>
                <a:uFill>
                  <a:solidFill>
                    <a:srgbClr val="ffffff"/>
                  </a:solidFill>
                </a:uFill>
                <a:latin typeface="Source Sans Pro Semibold"/>
                <a:ea typeface="DejaVu Sans"/>
              </a:rPr>
              <a:t>your ideas and proposal which, while being related to the DigForASP COST Action, go beyond the goals of WG4</a:t>
            </a:r>
            <a:r>
              <a:rPr b="1" lang="en-US" sz="1800" spc="-1" strike="noStrike">
                <a:solidFill>
                  <a:srgbClr val="1c1c1c"/>
                </a:solidFill>
                <a:uFill>
                  <a:solidFill>
                    <a:srgbClr val="ffffff"/>
                  </a:solidFill>
                </a:uFill>
                <a:latin typeface="Source Sans Pro Semibold"/>
                <a:ea typeface="DejaVu Sans"/>
              </a:rPr>
              <a:t>. </a:t>
            </a:r>
            <a:endParaRPr b="1" lang="en-US" sz="1800" spc="-1" strike="noStrike">
              <a:solidFill>
                <a:srgbClr val="1c1c1c"/>
              </a:solidFill>
              <a:uFill>
                <a:solidFill>
                  <a:srgbClr val="ffffff"/>
                </a:solidFill>
              </a:uFill>
              <a:latin typeface="Source Sans Pro Semibold"/>
            </a:endParaRPr>
          </a:p>
          <a:p>
            <a:pPr>
              <a:lnSpc>
                <a:spcPct val="100000"/>
              </a:lnSpc>
              <a:spcAft>
                <a:spcPts val="1142"/>
              </a:spcAft>
            </a:pPr>
            <a:r>
              <a:rPr b="1" lang="en-US" sz="1800" spc="-1" strike="noStrike">
                <a:solidFill>
                  <a:srgbClr val="1c1c1c"/>
                </a:solidFill>
                <a:uFill>
                  <a:solidFill>
                    <a:srgbClr val="ffffff"/>
                  </a:solidFill>
                </a:uFill>
                <a:latin typeface="Source Sans Pro Semibold"/>
                <a:ea typeface="DejaVu Sans"/>
              </a:rPr>
              <a:t>We leave two slides for this purpose, as we believe that a WG meeting, and a COST Action in general, should boost brainstorming, creativity, and visionary ideas </a:t>
            </a:r>
            <a:endParaRPr b="1" lang="en-US" sz="1800" spc="-1" strike="noStrike">
              <a:solidFill>
                <a:srgbClr val="1c1c1c"/>
              </a:solidFill>
              <a:uFill>
                <a:solidFill>
                  <a:srgbClr val="ffffff"/>
                </a:solidFill>
              </a:uFill>
              <a:latin typeface="Source Sans Pro Semibold"/>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TotalTime>
  <Application>LibreOffice/5.3.7.2.0$Linux_X86_64 LibreOffice_project/30$Build-2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2019-05-22T08:55:15Z</dcterms:created>
  <dc:creator/>
  <dc:description/>
  <dc:language>en-US</dc:language>
  <cp:lastModifiedBy/>
  <dcterms:modified xsi:type="dcterms:W3CDTF">2019-05-28T18:12:36Z</dcterms:modified>
  <cp:revision>6</cp:revision>
  <dc:subject/>
  <dc:title/>
</cp:coreProperties>
</file>